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39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7" r:id="rId56"/>
    <p:sldId id="318" r:id="rId57"/>
    <p:sldId id="319" r:id="rId58"/>
    <p:sldId id="320" r:id="rId59"/>
    <p:sldId id="321" r:id="rId60"/>
    <p:sldId id="398" r:id="rId61"/>
    <p:sldId id="322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60025" autoAdjust="0"/>
  </p:normalViewPr>
  <p:slideViewPr>
    <p:cSldViewPr snapToGrid="0">
      <p:cViewPr varScale="1">
        <p:scale>
          <a:sx n="76" d="100"/>
          <a:sy n="76" d="100"/>
        </p:scale>
        <p:origin x="17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02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31,'-4'0,"-8"0,-5 0,-5 0,1-5,9-2,12 1,10 1,8 1,6 2,4 1,-3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23.759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46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1,'-3'0,"1"1,-1 0,1 0,-1 0,1 0,0 0,-1 0,1 0,0 1,0-1,0 1,0 0,0 0,0-1,1 1,-1 0,-1 2,-6 6,7-4,5-20,-3 47,0-33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51.5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16 193,'0'-110,"27"128,-24-16,-1 1,0-1,0 1,-1-1,1 1,0 0,-1 0,1-1,-1 1,0 0,0 1,0-1,-1 0,1 0,-1 0,1 0,-1 0,0 3,-4-6,1 0,-1-1,1 1,0-1,-1 0,1 0,0-1,0 1,-1 0,-1-2,3 1,0-1,-1 1,1-1,0 1,0-1,0 1,1-1,-1 0,1 0,-1 0,1 0,0 0,0-1,0 1,1 0,-1 0,1-1,0 1,0-3,3-65,-3 70,0 1,0-1,0 1,0-1,0 1,0 0,0-1,0 1,0-1,0 1,0-1,0 1,1-1,-1 1,0-1,0 1,0 0,1-1,-1 1,0-1,0 1,1 0,-1-1,0 1,1 0,-1-1,0 1,1 0,-1-1,1 1,-1 0,1 0,-1 0,0-1,1 1,-1 0,1 0,-1 0,1 0,-1 0,1 0,-1 0,1 0,-1 0,1 0,0 1,-1-1,1 1,0-1,0 1,-1 0,1-1,0 1,-1 0,1 0,-1 0,1 0,-1-1,1 1,-1 0,0 0,1 0,-1 0,0 0,0 0,0 0,1 1,-1 65,2-71,1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57.0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52,'0'-8,"0"5,0 0,-1 1,2-1,-1 0,0 0,0 0,1 0,0 1,-1-1,1 0,1-2,-1 4,1 0,-1 1,0-1,0 0,1 1,-1-1,1 0,-1 1,0 0,1-1,-1 1,1 0,-1 0,1 0,-1-1,1 2,-1-1,1 0,-1 0,1 0,-1 1,1-1,-1 1,0-1,2 1,-2 0,0 0,0-1,0 1,0 0,0 0,0-1,0 1,0 0,-1 0,1 0,0 0,0 0,-1 1,1-1,-1 0,1 0,-1 0,1 1,-1-1,0 0,0 0,0 1,5 35,-6-20,-1-55,2 6,0 30,0 20,0-9,0 14,-3-22,-3-13,-3-19,6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12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182 1,'-82'12,"81"-12,-24 1,24-1,1 0,-1 0,1 0,0-1,-1 1,1 0,0 0,-1 0,1 0,-1 0,1 0,0 0,-1 0,1 0,-1 1,1-1,0 0,-1 0,1 0,0 0,-1 0,1 1,0-1,-1 0,1 0,0 1,-1-1,1 0,0 0,0 1,-1-1,1 0,0 1,0-1,0 0,-1 1,1-1,0 0,0 1,0-1,0 1,0-1,0 0,0 1,0-1,0 1,0-1,0 0,0 1,0-1,0 0,0 1,1 6,0-1,0 1,-1-1,0 1,-1 0,1-1,-1 1,-1-1,1 1,-3 4,-11 31,10-33,11-29,-1 9,1 0,1 0,0 1,0-1,1 2,0-1,1 1,0 0,0 1,10-7,-17 14,-1 1,0-1,0 0,0 0,1 1,-1-1,0 1,1-1,-1 1,1-1,-1 1,1 0,-1 0,0 0,1 0,-1 0,1 0,-1 0,1 0,-1 0,1 1,-2-1,1 1,0 0,-1 0,1 0,-1-1,1 1,-1 0,1 0,-1 0,0 0,1 0,-1 0,0 0,0 0,1 0,-1 0,0 0,0 0,0 0,0 0,-1 0,1 0,0 0,0 0,0 0,-1 0,1 0,-1 0,1 0,-1 0,0 0,0 1,0-1,0 0,0 0,0 1,0-1,0 0,-1 0,1-1,0 1,-1 0,1 0,0 0,-1-1,1 1,-1-1,1 1,-1-1,1 0,-1 0,0 1,1-1,-1 0,-44 2,38-2,-1 0,-41-1,49 2,0-1,0 0,0 0,0 0,1 0,-1 0,0-1,0 1,0 0,0 0,1 0,-1-1,0 1,0-1,0 1,1 0,-1-1,0 1,1-1,-1 1,0-1,1 0,-1 1,1-1,-1 0,1 1,-1-1,1 0,-1 0,1 1,0-1,-1 0,1 0,0 0,0 0,0 1,0-1,0 0,0 0,0 0,0 0,0 0,0 1,0-1,0 0,3 1,-1 0,0 0,1 1,-1-1,0 1,1 0,-1 0,0-1,0 2,0-1,0 0,0 0,0 1,0-1,1 1,14 19,-10-14,5-20,-1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19.8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30,'-96'0,"131"-21,-34 21,0-1,1 1,-1 0,0 0,0-1,0 1,0 0,0 0,0 0,1 0,-1 0,0 0,0 0,0 1,0-1,0 0,0 1,1-1,-1 1,0-1,-1 1,1-1,-1 1,0 0,1-1,-1 1,0-1,0 1,1 0,-1-1,0 1,0 0,0-1,0 1,0 0,0-1,0 1,0 0,0-1,0 1,-1 0,1-1,0 1,0-1,-1 1,-1 5,-1 0,0 0,0 0,-1-1,0 0,-2 3,6-8,0 1,-1 0,1-1,-1 1,1-1,0 1,-1-1,1 1,-1-1,1 1,-1-1,1 1,-1-1,1 1,-1-1,0 0,1 0,-1 1,1-1,-1 0,0 0,1 0,-1 1,0-1,1 0,-1 0,0 0,1 0,-1 0,0 0,1-1,-2 1,-6-20,8 15,0-1,-1 0,2 1,-1-1,1 1,0-1,0 0,0 0,-1 6,1-1,-1 1,0 0,0-1,0 1,0 0,1 0,-1-1,0 1,0 0,1-1,-1 1,0 0,1 0,-1 0,0-1,1 1,-1 0,0 0,1 0,-1 0,0 0,1 0,-1 0,0-1,1 1,-1 0,0 0,1 0,-1 0,1 1,-1-1,0 0,1 0,-1 0,0 0,1 0,-1 0,0 1,1-1,-1 0,0 0,1 0,-1 1,0-1,0 0,1 0,-1 1,0-1,0 0,0 1,1-1,-1 0,9 20,-10-17,3-3,1-2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32.6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12,'1'0,"-1"0,1 0,-1 0,1 0,-1 0,1 0,-1 0,1 1,-1-1,1 0,-1 0,1 0,-1 0,1 1,-1-1,1 0,-1 0,0 1,1-1,-1 0,0 1,1-1,-1 0,0 1,1-1,-1 1,0-1,0 0,1 1,-1-1,0 1,0-1,0 1,0-1,1 1,-1-1,0 1,0-1,0 1,0-1,0 1,0-1,-1 1,1-1,0 1,0-1,-1 3,6-19,2 3,-1 13,-1 21,-5-9,-1-15,4-15,0 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37.4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46,'-1'0,"0"1,0-1,0 0,0 0,0 0,0-1,0 1,0 0,0 0,0-1,0 1,0 0,0-1,0 1,0-1,0 1,1-1,-1 1,0-1,0 0,0 0,1 1,-1-1,0 0,1 0,-1 0,1 1,-1-1,1 0,-1 0,1 0,0 0,0 0,-1 0,1 0,0 0,0 0,0 0,0 0,0 0,0 0,0 0,0 0,0 0,1 0,-1 0,0 0,1 0,-1 0,1-12,-1 21,0-10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41.2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 2,'-18'0,"12"-1,1 1,0 0,-1 0,1 0,0 1,-1 0,-3 1,8-1,0-1,-1 1,1 0,0 0,0-1,0 1,0 0,-1 0,1 0,0 0,1 1,-1-1,0 0,0 0,0 0,1 1,-1-1,1 0,-1 1,1-1,-1 1,1-1,0 0,0 1,0-1,-1 1,2-1,-1 1,0-1,0 1,-1 11,2 2,-1-15,0 0,1 0,-1 0,0 1,1-1,-1 0,0 0,1 0,-1 0,0 0,1 0,-1-1,0 1,1 0,-1 0,0 0,1 0,-1 0,0 0,0-1,1 1,-1 0,0 0,0 0,1-1,-1 1,0 0,0 0,1-1,-1 1,0 0,0 0,0-1,0 1,1 0,-1-1,0 1,0 0,0-1,0 1,0 0,0-1,0 1,8-10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50.1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 9,'-2'-9,"-3"12,4-2,0-1,1 1,-1-1,0 1,0-1,1 1,-1-1,0 1,0-1,0 0,0 1,1-1,-1 0,0 0,0 0,0 0,0 0,0 0,0 0,-29 30,22-22,-14 10,21-18,0 1,0-1,0 0,0 0,0 0,1 0,-1 0,0 0,0 0,0 0,0 0,0-1,0 1,0 0,1 0,-1-1,0 1,0-1,0 1,1-1,-1 1,0-1,1 1,-1-1,0 0,1 1,-1-1,1 0,-1 1,1-1,1 1,0 1,0-1,0 1,1-1,-1 1,0-1,0 0,1 0,-1 0,0 0,1 0,-1 0,0 0,1 0,-1 0,0-1,0 1,1 0,-1-1,1 0,24-10,-12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54.6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74,'3'-1,"0"0,-1 0,1-1,0 1,0-1,-1 0,1 0,-1 0,1 0,-1 0,0 0,0-1,0 1,0-1,-1 1,1-1,-1 0,1 0,-1 0,0 0,0 1,0-2,0 1,-1 0,1 0,-1 0,0 0,0 0,0-1,-1 29,1-24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29.204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58.0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89 0,'-9'0,"-42"4,50-4,-1 0,1 0,0 0,0 0,0 1,0-1,0 1,0-1,0 1,0-1,0 1,0-1,0 1,0 0,0 0,0-1,0 1,0 0,1 0,-1 0,0 0,1 0,-1 0,1 0,-1 0,1 0,-1 0,1 0,0 0,0 1,-1-1,1 0,0 0,0 0,0 0,0 1,0-1,1 1,-4-18,3 19,4 32,-4-24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1:02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49 125,'-9'17,"8"-19,11-34,3-17,-15 53,2 1,-1-1,1 1,-1-1,1 0,-1 1,1-1,-1 0,1 0,-1 0,0 1,1-1,-1 0,1 0,-1 0,0 0,1 0,-1 0,0 0,1 0,-1 0,1 0,-1-1,0 1,1 0,-1 0,1 0,-1-1,0 1,1 0,-1-1,1 1,-1 0,1-1,0 1,-1-1,1 1,-1-1,1 1,0-1,-1 1,1-1,0 1,-1-1,1 0,0 1,0-1,0 0,0 0,0 1,0-1,0 0,0 1,0-1,-1 0,1 0,0 1,0-1,-1 0,1 1,0-1,-1 0,1 1,-1-1,1 1,0-1,-1 1,0-1,1 1,-1-1,1 1,-1-1,1 1,-1 0,0-1,1 1,-1 0,0-1,0 1,1 0,-1 0,0 0,1 0,-1 0,0 0,0 0,1 0,-1 0,0 0,0 0,1 0,-1 0,0 1,1-1,-1 0,0 1,1-1,-1 0,-9 1,24-19,-6 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1:07.1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62,'0'-49,"0"49,0 1,0-1,0 0,-1 0,1 0,0 0,0 0,-1 1,1-1,0 0,-1 0,1 0,0 0,0 0,-1 0,1 0,0 0,0 0,-1 0,1 0,0 0,0 0,-1 0,1 0,0-1,0 1,-1 0,1 0,0 0,0 0,-1 0,1-1,0 1,0 0,0 0,-1 0,1-1,0 1,0 0,0 0,0-1,0 1,-1 0,1 0,0-1,0 1,0 0,0 0,0-1,0 1,0 0,0 0,0-1,0 1,0 0,0-1,-2-6,12 10,-10-3,1 0,-1 1,1-1,-1 0,0 1,1-1,-1 1,1-1,-1 1,0-1,0 1,1-1,-1 1,0-1,0 1,1-1,-1 1,0-1,0 1,0-1,0 1,0 0,0-1,0 1,0-1,0 1,0-1,0 1,0 0,0-1,0 1,0-1,1 1,-1-1,0 1,0-1,0 1,1-1,-1 1,0-1,0 0,1 1,-1-1,0 1,1-1,-1 0,1 1,-1-1,1 0,-1 1,0-1,1 0,-1 0,1 1,-1-1,1 0,-1 0,1 0,-1 0,1 0,0 0,-1 0,1 0,-1 0,1 0,-1 0,1 0,-1 0,1 0,-1 0,1 0,-1-1,1 1,37-5,-32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25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 12,'-60'0,"59"-2,1 2,0 0,0-1,0 1,0 0,0-1,0 1,0-1,0 1,0 0,0-1,0 1,0 0,0-1,-1 1,1 0,0-1,0 1,0 0,-1-1,1 1,0 0,0 0,-1-1,1 1,0 0,-1 0,1-1,0 1,-1 0,1 0,0 0,-1 0,1 0,0 0,-1-1,1 1,-1 0,1 0,0 0,-1 0,-1 0,2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27.0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0,'-2'2,"-1"1,0 0,1-1,1-1,0 0,0 0,1-1,0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27.5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72,'0'-15,"0"-8,0 23,0-1,0 1,0-1,0 1,0-1,-1 1,1 0,0-1,0 1,-1-1,1 1,0-1,-1 1,1 0,0-1,-1 1,1 0,-1-1,1 1,-1 0,1 0,-1-1,1 1,-1 0,1 0,-1 0,1 0,-1-1,1 1,-1 0,1 0,-1 0,0 0,1-1,1 0,-1 0,0 0,0-1,1 1,-1 0,0 0,1 0,-1 0,1 0,0-1,-1 1,1 0,0 0,0 1,-1-1,1 0,0 0,0 0,0 0,0 1,0-1,1 0,11 1,-10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44.4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 0,'-3'4,"-1"-1,1 1,-1-1,0 0,0 0,0-1,0 1,0-1,0 0,-1 0,1 0,-1-1,0 1,1-1,-3 0,6-1,-1 1,1 0,0 0,0-1,0 1,0 0,0 0,0 0,0 0,0 0,0 0,0 0,0 1,1-1,-1 0,0 0,1 1,-1-1,1 0,0 1,-1-1,1 0,0 1,0-1,0 1,0-1,0 0,0 1,0 0,0-1,-1 1,1 0,1-1,-1 1,0 0,0-1,1 1,-1 0,0-1,1 1,0 0,-1-1,1 1,0-1,0 0,0 1,0-1,0 1,0-1,0 0,1 0,0 1,-2-6,1-1,-1 1,1 0,0 0,0 0,1 0,-1 0,2-2,-1 1,-2-1,0-1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0:45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55,'-3'-2,"1"-1,0 0,-1 0,1 0,1 0,-1 0,0 0,1 0,-1 0,1-1,0 1,0 0,0-1,0 0,4 0,0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1:30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51 131,'-35'-2,"20"2,39 12,182 61,-161-55,1-3,19 4,-30-10,0 1,-1 2,0 2,32 17,55 56,-63-52,23 16,-28-14,-36-26,-1 0,0 1,-1 1,0 0,-1 1,5 8,1 0,0 0,1-2,20 15,-4-3,-18-15,0 0,2-2,0 0,1-1,0-1,1-2,6 3,117 45,-124-47,-1 0,0 2,-1 0,17 16,-20-15,1-1,0-1,1-1,0-1,21 10,-18-11,-1 1,0 1,-1 1,4 5,1-1,0-1,14 6,-1-4,2-2,-1-2,9 1,-22-5,0 2,-1 0,0 2,-1 1,0 1,-2 1,7 7,8 4,0-2,10 4,22 5,48 17,10 3,-76-22,-44-27,0-1,1 1,0-1,1-1,-1 0,1 0,-1 0,6 0,-6-1,0-1,0 1,0 1,-1 0,1 0,-1 0,0 1,0 0,3 3,58 59,-41-39,-1-3,0-2,2-1,0-1,14 7,-29-21,1-1,1 0,-1-1,1-1,0 0,1 0,-1 1,1 1,-1 0,6 4,-11-6,0 0,1 0,0-1,0 0,0-1,0 0,7 0,55 13,3 6,-52-16,-1 1,0 1,3 3,8 1,1-1,0-2,0-1,1-2,2-1,-30-3,22 4,-1 2,18 6,-26-7,0 0,0-1,0-2,1 0,19 0,138 9,-59-11,95-3,-186-2,1-1,25-7,21-5,57-6,-1-6,-114 24,0-1,0-1,0 0,-1-1,-1-1,15-10,12-4,0 2,2 3,42-13,-74 26,16-3,0 0,20-1,-32 7,0-1,0 0,0-2,0 0,-1 0,0-2,0 0,0-1,10-7,13-11,1 2,15-6,-3 3,55-33,2 4,104-35,-144 72,-49 15,0-2,-1 0,0-1,6-4,138-60,-143 63,0 0,0 1,19-3,-24 6,0 1,0-2,-1 0,0-1,0 0,0-1,-1-1,7-4,115-103,-93 84,4-4,2 2,0 2,32-14,159-81,-162 84,-9 10,2 3,1 2,2 4,-11 3,-11 1,-1-3,-2-1,24-16,133-91,-106 64,89-42,-99 59,64-48,-38 23,-80 55,0 1,34-10,-34 14,0-2,-1-1,2-3,-15 5,-4-1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41:38.9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2314,'2'-6,"0"-1,1 1,-1-1,1 1,1 0,-1 0,1 0,0 0,4-3,3-7,0 1,0 1,1 1,0 0,1 0,1 1,11-8,95-59,-97 64,110-57,-96 55,-1-2,-1-2,-1-1,0-2,20-19,0-6,3 2,2 3,48-27,266-184,-322 217,-15 10,0 2,1 2,2 2,17-7,-32 16,0-1,-1 0,0-2,2-4,20-13,-16 12,-17 11,0 1,1 1,0 0,0 1,10-3,41-24,-53 27,0 1,0 0,1 1,0 0,0 0,0 1,6-1,3 0,-1-1,0-1,0-1,-1 0,0-2,0 0,-1-1,0-1,9-9,5-1,19-11,27-18,-47 27,-23 19,-1 0,-1 0,1-1,-1 0,0 0,0 0,-1-1,1 1,-2-1,1-1,0 0,-1 1,0 1,0 0,0 0,1 0,0 1,0-1,1 1,0 0,-1 1,5-3,70-38,-7 4,-42 19,0 2,1 1,30-13,-48 24,0 0,0 0,-1-1,-1-1,12-11,43-31,-28 25,-29 20,-1 1,1-1,0 1,0 1,1 0,8-2,73-32,-65 26,0 2,26-8,-21 8,1-1,18-10,-34 12,1 2,1 0,-1 2,1 0,0 0,1 2,-1 1,1 0,9 1,178-10,-32 10,156 5,-121 22,32-15,-229-11,1 1,0 0,0 1,0 1,-1 0,1 1,-1 0,1 1,6 4,-6-3,1-1,-1 0,1-1,0-1,-1 0,4-1,42 7,6 3,-44-8,1 0,-1 2,0 1,19 7,-26-8,0 0,1-2,-1 1,11-1,51 13,33 14,-79-23,-1 1,1 1,-1 2,17 9,-23-7,0 0,-1 2,-1 1,-1 1,8 7,21 15,10 9,-57-45,40 41,40 32,-66-62,1-2,0 0,0-1,1-1,1-1,0 0,1-1,176 61,-185-64,-1 2,0 0,0 0,0 1,-1 0,-1 1,1 0,5 7,17 15,36 37,-54-51,2 0,0-2,1 0,1-1,0 0,7 3,66 39,77 64,39 25,-170-122,1-2,2-1,0-2,32 9,2 0,0 5,-3 2,47 31,-6 9,-78-49,1-2,0-2,12 4,33 8,2-4,68 14,-16-4,-57-16,-7-3,0 3,-2 2,0 4,47 28,77 53,-52-33,89 69,-191-119,1-1,14 5,-39-24,-1-1,1 0,0-1,1 0,-1-1,1-1,0 0,-1-1,3-1,18-1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34.515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20.61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127 187,'0'-7,"-1"0,0 0,0 0,-1 0,0 0,0 1,-1-1,0 1,0-1,0 1,-1 0,0 0,0 0,-1 0,-1-3,0 1,1-1,0-1,0 1,-2-10,3 3,0 7,-6 24,5-5,0-1,2 1,-1 1,1-1,0 0,1 1,0 9,-4 79,5-73,-1 617,5-374,26 587,-5-263,24 323,2 59,-45-730,-24 202,18-437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22.64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268 197,'-22'1,"0"-2,0 0,0-1,1-1,-1-2,1 0,0-1,0 0,1-2,-1-1,-2-2,22 10,1 1,-1 0,1 0,-1 0,1-1,-1 1,1 0,0-1,-1 1,1 0,-1-1,1 1,0 0,-1-1,1 1,0-1,0 1,-1-1,1 1,0-1,0 1,-1-1,1 1,0-1,0 1,0-1,0 1,0-1,0 1,0-1,0 1,0-1,0 1,0-1,0 1,16-13,27-3,14 7,1 3,0 2,-1 2,51 6,4-1,511-4,-307-12,-9 1,5 15,267-8,-279-15,320-13,-413 31,203 25,-275-3,55 18,-40-7,-89-20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24.87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19 113,'-18'-4,"40"-3,43-6,147-9,-108 13,0-4,77-22,-145 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29.41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0,'-1'3,"1"-1,0 1,0-1,1 1,-1 0,1-1,-1 1,1-1,0 0,-1 1,1-1,0 1,1-1,-1 0,0 0,1 0,-1 0,1 0,0 0,1 1,2 0,0 0,0 0,0-1,1 1,-1-1,1-1,0 1,4 0,29 7,1-2,1-1,-1-2,1-2,-1-2,1-2,0-1,-1-2,7-3,12-5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0.10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 87,'-12'-2,"40"-3,50-3,25 0,-38 4,0-2,-1-3,59-17,-64 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1.41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33 42,'-29'0,"26"0,20 0,146-4,158-27,-270 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2.16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36,'440'5,"-407"-6,0-1,0-2,-1-2,20-5,6-6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2.84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77 45,'-15'11,"11"-8,0 0,0 0,-1 0,1 0,-1-1,1 0,-1 0,0 0,0 0,0-1,0 0,-2 1,17-2,-1 0,1-1,-1 0,0 0,1-1,7-3,20-2,310-35,-173 23,-122 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4.92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129 2,'-2'0,"0"-1,-1 1,1 0,0 0,0 0,0 0,0 1,0-1,-1 0,1 1,0 0,0-1,0 1,0 0,0 0,1 0,-1 0,0 1,0-1,1 0,-1 1,0 2,1 0,0 0,0 0,0 0,0 0,1 0,-1 0,1 0,0 0,0 0,1 1,3 178,12 43,-15-222,2 27,-1 0,-2 29,-1-50,0 0,0 0,-1 0,-1-1,0 1,0 0,-1-1,0 0,0 0,-1 0,-1 0,-3 4,1 0,0 1,1 0,1 1,0-1,1 1,0 0,1 1,1-1,1 1,0-1,1 1,0 0,2 12,5 41,2-1,4 1,9 27,7 37,-23-118,-2-11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7.51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32 0,'-18'14,"4"-2,14-12,0 1,1-1,-1 1,0-1,0 1,1-1,-1 1,0-1,1 1,-1-1,0 0,1 1,-1-1,0 1,1-1,-1 0,1 1,-1-1,1 0,-1 0,1 1,-1-1,1 0,-1 0,1 0,-1 0,1 1,0-1,-1 0,1 0,-1 0,1 0,34 7,-1-2,1-1,0-2,1-1,30-3,7 1,12 0,-16 0,0 2,0 4,32 7,-66-5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38.316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7.99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53 128,'-3'1,"0"0,0 0,0 1,0-1,0 1,0 0,0 0,1 0,-1 1,1-1,0 0,-1 1,1 0,0 0,0-1,1 1,-1 0,1 0,-1 0,1 1,0-1,0 0,0 2,43-32,-24 12,0 1,2 1,0 1,0 1,1 1,0 1,1 0,0 2,0 1,16-3,39-4,-1 4,46 0,12 0,-94 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3:38.71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65,'4'14,"3"3,-6-17,-1 0,1 0,0 1,0-1,-1 0,1-1,0 1,-1 0,1 0,0 0,-1 0,1 0,0-1,-1 1,1 0,-1-1,1 1,0 0,-1-1,1 1,-1-1,1 1,-1-1,1 1,-1-1,1 1,-1-1,0 0,12-8,1-1,0 2,0 0,0 1,1 0,0 1,0 0,1 1,-1 1,1 0,0 1,1 1,4 0,28-2,0 2,0 2,30 5,-21 2,32 9,-56-8,0-2,0-1,1-2,-1-2,1 0,14-4,20-8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17.2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195 184,'-1'-1,"0"1,0-1,0 1,-1-1,1 1,0-1,0 0,0 1,0-1,0 0,0 0,0 0,1 0,-1 0,0 0,0 0,1 0,-1 0,0 0,1 0,-1 0,1-1,0 1,-1 0,1 0,0-1,0 1,0 0,0-1,-5-41,5 41,0-7,0 0,1-1,0 1,0 0,1 0,0 0,3-5,-5 12,1 1,-1-1,1 0,0 1,-1-1,1 1,0-1,0 1,0-1,0 1,1 0,-1-1,0 1,1 0,-1 0,0 0,1 0,-1 0,1 0,0 0,-1 1,1-1,0 0,-1 1,1-1,0 1,0 0,-1 0,1 0,0 0,0 0,-1 0,1 0,0 0,0 1,-1-1,1 1,0-1,0 1,-1 0,1-1,1 2,-1 0,0-1,0 1,0 0,0 0,0 0,-1 0,1 1,-1-1,1 0,-1 1,0-1,0 1,0-1,0 1,0 0,-1-1,1 1,-1 0,0 0,1-1,-1 1,-1 0,2 9,-1-1,-1 1,0-1,-2 8,1-11,0 0,-1 0,0-1,0 1,-1-1,0 0,0 0,-1 0,0-1,0 1,0-1,-1-1,0 1,0-1,-7 5,7-6,0 0,0 0,0-1,0 0,-1 0,1-1,-1 1,0-1,0-1,0 1,0-1,0-1,0 1,0-1,0 0,0-1,0 0,-5-1,9 1,0 0,1 0,-1-1,0 1,0-1,1 0,-1 0,1 0,-1 0,1 0,0 0,0-1,0 1,0-1,0 0,1 1,-1-1,1 0,0 0,-1 0,1 0,1 0,-1 0,0 0,1 0,0-1,-1 1,1 0,1 0,-1 0,0 0,1-1,-1 1,1 0,0 0,0 0,0 0,-1 0,1 0,0 0,0 0,0 0,0 1,1-1,-1 0,1 1,-1-1,1 1,0-1,0 1,0 0,0 0,1 0,-1 0,0 0,1 1,-1-1,1 1,0-1,0 1,-1 0,1 0,0 0,0 0,0 1,0-1,0 1,0 0,0 0,0 0,0 0,0 0,0 1,0-1,2 2,3 0,-1 1,1 1,0 0,-1 0,0 0,0 1,0 0,0 1,-1-1,0 1,0 0,-1 1,5 5,-8-9,0 0,-1 0,1 0,0 0,-1 0,0 0,0 1,0-1,0 0,0 1,-1-1,1 1,-1-1,0 1,0-1,-1 1,1-1,-1 0,1 1,-1-1,0 0,0 1,-1-1,1 0,-1 0,1 0,-1 0,0 0,0 0,0 0,-1-1,1 1,-1-1,1 0,-2 2,1-1,0 0,-1 0,1-1,-1 1,0-1,0 0,0 0,0 0,0 0,-1-1,1 0,-1 1,1-2,0 1,-1 0,1-1,-1 0,1 0,-1-1,1 1,-1-1,1 0,-1 0,1 0,0 0,-1-1,1 0,-1 0,1-1,-1 0,1-1,0 1,0-1,0 0,0 0,1 0,-1 0,1-1,0 1,1-1,-1 0,1 0,0 0,0 0,0 0,1 0,0-1,0 1,0-1,0 1,1 0,0-1,1-1,-1 2,0 0,0 0,1 0,-1 0,1 1,1-1,-1 0,1 1,-1-1,1 1,0-1,1 1,-1 0,1 0,0 0,0 0,0 1,1-1,-1 1,1 0,0 0,0 0,0 0,0 1,0 0,0-1,1 2,-1-1,1 0,0 1,-1 0,1 0,0 0,0 1,0-1,0 1,3 1,2-1,0 1,0 0,0 0,0 1,0 1,0 0,-1 0,1 1,-1 0,0 0,0 1,-1 1,1-1,-1 1,0 1,-1-1,1 1,-1 1,-3-3,0 1,0-1,0 1,-1 0,0 0,0 0,-1 1,0-1,0 1,0-1,-1 1,0 0,0-1,0 1,-1 0,0 0,-1 0,0-1,0 1,0 0,-1-1,1 1,-2-1,0 2,1-3,0 0,-1-1,0 1,0-1,0 0,-1 0,1 0,-1 0,0 0,0-1,-1 0,1 0,-1 0,1 0,-1-1,0 0,0 0,0 0,0-1,0 1,0-1,0 0,-1-1,1 1,0-1,-1 0,1 0,0-1,-1 0,1 0,0 0,-4-1,1-1,0 0,0 0,0 0,1-1,-1-1,1 1,0-1,0 0,0-1,1 0,0 0,0 0,1 0,-1-1,1 0,1 0,0-1,0 1,-3-9,4 11,1-1,0 1,0-1,0 0,1 0,0 0,0 0,0 0,1 0,0 0,0 0,1 0,-1 0,1 0,1 0,-1 0,1 0,0 0,0 1,1-1,0 1,0 0,0-1,0 1,1 1,0-1,0 0,0 1,4-3,3 0,0 0,0 0,1 1,0 1,0 0,1 0,0 2,-1-1,1 2,0-1,0 2,1 0,-1 0,0 2,0-1,6 2,-11-1,0 1,1 0,-1 0,0 0,0 1,0 0,-1 1,1 0,-1 0,0 1,0 0,1 1,-4-2,1 0,-1 1,0 0,0 0,-1 0,1 0,-1 0,0 1,-1 0,1-1,-1 1,0 0,-1 0,1 0,-1 0,-1 0,1 4,-1-5,1 0,-1 0,-1 0,1-1,-1 1,0 0,0 0,0 0,-1-1,0 1,0-1,0 1,0-1,0 0,-1 1,0-1,0-1,-1 2,-2 1,0 0,-1-1,1 0,-1-1,0 1,0-1,-1-1,1 1,-1-1,-6 1,-1 0,1 0,-1-1,-1-1,1 0,0-1,-1-1,1 0,0-1,0-1,-1 0,-10-4,20 4,1 0,-1 0,1 0,0 0,-1-1,1 0,0 0,1 0,-1-1,0 0,1 0,0 0,0 0,0-1,1 1,-1-1,1 0,0 0,1 0,-1-1,1 1,-1-4,2 3,0-1,0 0,0 0,1 0,0 1,1-1,-1 0,2 0,-1 0,0 1,1-1,0 1,1-1,0 1,0 0,0 0,0 0,1 0,1 0,1-1,0 0,0 1,0 0,1 0,-1 1,1 0,1 0,-1 0,1 1,0 0,0 1,0 0,0 0,1 0,-1 1,1 1,-1-1,1 1,0 1,-1 0,1 0,0 1,0 0,-1 0,1 1,2 0,-4 0,-1 0,1 0,0 0,-1 1,0-1,0 2,0-1,0 1,0 0,-1 0,1 0,-1 1,0 0,0 0,-1 0,0 0,0 1,0 0,0 0,-1 0,0 0,-1 0,1 1,-1 0,0-1,-1 1,1 0,-1 0,-1-1,1 1,-1 0,-1 0,1 2,-1-6,1 1,-1-1,0 1,0-1,0 0,0 1,-1-1,1 0,-1 0,0 0,0 0,0 0,0 0,-1 0,1-1,-1 1,1-1,-3 2,-1 0,0-1,-1 1,1-1,0-1,-1 1,0-1,1 0,-1 0,-6 0,2 0,0-1,-1 0,1-1,-1-1,1 1,-1-2,1 1,0-2,0 1,0-2,0 1,-1-2,5 1,1 0,0-1,0 1,1-1,0 0,-1-1,2 1,-1-1,1 0,-1 0,-1-5,4 9,1-1,-1 0,1 0,-1 0,1 0,0 0,0-1,0 1,1 0,-1 0,1-1,0 1,0 0,0-1,0 1,0 0,1-1,-1 1,1 0,0 0,0 0,0-1,1 1,-1 0,1 1,1-3,5-4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1.80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127 238,'-2'0,"0"0,0 0,1 0,-1-1,0 1,1-1,-1 1,0-1,1 0,-1 1,1-1,-1 0,1 0,0 0,-1 0,1 0,0 0,-1-1,1 1,0 0,-1-2,0-1,0 0,-1 0,2-1,-1 1,0 0,1-1,0 0,-1-2,0-6,1 0,0 0,1 1,0-1,1 0,1 0,-2 12,0 0,0 1,1-1,-1 0,0 0,1 0,-1 1,0-1,1 0,-1 0,1 1,0-1,-1 1,1-1,-1 0,1 1,0-1,-1 1,1-1,0 1,0-1,-1 1,1 0,0-1,0 1,0 0,-1 0,1 0,0 0,0-1,0 1,0 0,0 0,-1 1,1-1,0 0,0 0,0 0,0 0,-1 1,1-1,0 0,0 1,-1-1,1 1,0-1,0 1,-1-1,1 1,0 0,37 26,-29-17,0 0,0 1,-1 0,-1 0,1 0,-2 1,0 0,0 1,0 3,-5-14,0 1,0 0,0 0,0 0,0 0,-1 0,0 0,1 0,-1 0,0 0,0 0,-1 0,1-1,-1 1,1 0,-1 0,0 0,0 0,0 0,0-1,-1 1,1 0,-1-1,0 1,0-1,0 0,0 0,0 1,0-1,0-1,-1 1,1 0,-1 0,1-1,-1 0,0 1,1-1,-1 0,0 0,0-1,0 1,0 0,0-1,0 0,-5 1,1 0,0-1,-1 0,1-1,0 1,-1-2,1 1,0-1,0 0,0 0,0-1,0 0,0 0,1 0,-1-1,1 0,-3-3,6 5,1 0,-1 0,1 0,-1 0,1 0,0-1,0 1,0-1,0 0,1 1,-1-1,1 0,0 0,-1 0,1 0,0 0,1 0,-1 0,1 0,-1-1,1 1,0 0,0 0,0 0,1 0,-1-1,1 1,-1 0,1 0,0 0,1 0,-1 0,0 0,1 0,-1 1,1-1,0 0,0 1,0 0,3-3,0 0,0 1,1-1,0 1,0 0,0 1,1-1,-1 1,1 0,0 1,-1 0,1 0,0 0,0 1,1 0,-1 0,0 1,0 0,0 0,7 1,5 1,0 1,0 0,0 2,-1 0,0 1,17 7,-24-7,1 0,-1 0,0 1,-1 0,0 1,0 0,0 1,3 5,-11-13,0 1,-1 0,0 0,1 0,-1 0,0 1,0-1,0 0,0 0,0 1,-1-1,1 1,-1-1,1 0,-1 1,0-1,0 1,0-1,0 2,-1-2,0 1,-1 0,1-1,-1 1,1-1,-1 1,0-1,0 0,0 0,0 0,0 0,0 0,-1 0,1 0,-1-1,1 1,-1-1,0 0,1 0,-3 1,-6 1,0 0,0-1,0 0,0 0,-1-2,1 1,0-1,-1-1,1 0,0-1,-1 0,1 0,0-1,1-1,-1 0,-7-4,11 5,0 0,1-1,-1 0,1 0,0-1,0 0,1 0,-1 0,1 0,0-1,1 0,-1-1,2 3,1 0,0 0,0 0,1-1,-1 1,1 0,0-1,0 1,1-1,-1 0,1 1,0-1,0 1,0-1,1 0,0 1,0-1,0 1,0 0,1-2,0 0,1 0,-1 0,1 1,0-1,1 0,0 1,-1 0,2 0,-1 0,0 1,1-1,0 1,0 0,0 0,1 1,4-3,-2 2,1 1,-1 0,1 0,0 0,0 1,0 1,1 0,-1 0,0 0,0 1,4 1,-2 0,1 0,0 1,0 0,-1 1,1 0,-1 1,0 0,0 1,0 0,0 1,-1 0,0 1,-1 0,1 0,-1 1,-1 0,1 1,2 4,-6-6,-1 0,0 0,0 0,-1 1,0-1,0 1,-1 0,0 0,0 3,-1-9,-1 0,0 0,1 1,-1-1,0 0,0 0,-1 0,1 0,0 0,-1 0,1 0,-1 0,0 0,1 0,-1 0,0 0,0 0,0-1,-1 1,1 0,0-1,-1 1,1-1,-1 1,1-1,-1 0,0 1,1-1,-1 0,0 0,0 0,0 0,0-1,0 1,0-1,0 1,0-1,-1 1,-17 1,0-1,0-1,0 0,-1-2,1 0,0-1,1-1,-1-1,0-1,1 0,-12-7,28 11,0 1,-1-1,1 0,0-1,0 1,0-1,0 1,1-1,-1 0,1 0,-1 0,1 0,0 0,0-1,1 1,-1 0,1-1,-1 0,1 1,0-1,0 0,1 1,-1-1,1-1,0-2,0-1,0 1,1-1,0 1,0-1,1 1,0 0,0 0,1-1,0 2,0-1,4-5,-4 6,0 1,1 0,-1 0,1 0,0 1,1-1,-1 1,1 0,0 0,0 1,0-1,1 1,-1 0,1 1,1-1,-3 1,0 2,0-1,0 0,0 1,0 0,0 0,1 0,-1 0,0 1,0-1,0 1,0 0,0 0,0 1,-1-1,1 1,0 0,-1 0,1 0,-1 0,1 1,-1 0,0-1,1 3,6 5,-2 0,1 1,-2 0,1 0,-1 1,-1 0,0 0,-1 0,0 1,1 8,-4-15,0 1,0 0,0-1,-1 1,0 0,-1 0,1 0,-1 0,-1 0,1 0,-1 0,-1-1,1 1,-1 0,0-1,0 1,-1-1,0 1,0-1,-1 0,-2 3,2-5,-1 0,0 0,-1-1,1 0,-1 1,1-2,-1 1,0-1,0 0,0 0,0 0,0-1,0 0,-1 0,1-1,0 0,-1 0,1 0,0-1,0 0,-1 0,1-1,0 1,-1-1,-11-4,0 0,0 0,0-2,1 0,0-1,0-1,-6-5,14 7,0 0,1 0,0 0,0-1,1-1,0 1,1-1,0 0,0-1,1 1,-1-4,5 11,-1-1,1 1,-1-1,1 0,0 0,0 1,1-1,-1 0,1 0,0 0,0 1,0-1,0 0,1 0,0 0,0 1,0-1,0 0,0 1,1-1,-1 1,1-1,0 1,0 0,0-1,1 1,-1 0,1 1,0-1,-1 0,1 1,0 0,1-1,-1 1,3-1,-3 2,0 0,1 0,-1 0,1 0,-1 1,1-1,-1 1,1 0,-1 0,1 0,-1 1,1-1,-1 1,0 0,1 0,-1 0,0 0,1 0,-1 1,0 0,0-1,2 3,-3-3,0 0,0 1,0 0,0-1,0 1,0 0,0 0,-1 0,1 0,-1 0,1 1,-1-1,0 0,0 1,0-1,0 1,0-1,-1 1,1-1,-1 1,0 0,1-1,-1 1,0 0,-1-1,1 1,0-1,-1 1,1 0,-2 0,2-2,-1 0,0-1,0 1,0-1,1 1,-1-1,0 1,0-1,0 0,0 0,0 1,0-1,0 0,0 0,0 0,0 0,0 0,0 0,0 0,0 0,0 0,0-1,-1 1,-5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7.3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47 1,'-4'8,"-2"4,1-1,0-3,2-2,1-2,-1-2,0-1,0-1,1 0,1-1,0 1,-2 0,1-1,-1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7.6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316 0,'-4'0,"-2"0,1 0,0 0,2 2,-1 1,0 0,1-1,1 2,1-1,0 3,0-1</inkml:trace>
  <inkml:trace contextRef="#ctx0" brushRef="#br0" timeOffset="1">14 290,'0'0,"0"0,0 2,-2 3,-1 3,0 2,1-1,0-2,1-1,1-3,0-1,0-2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8.03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520 0,'-2'2,"-5"6,-4 2,-2 3,0 0,1-1,3-3,3-1,3-1</inkml:trace>
  <inkml:trace contextRef="#ctx0" brushRef="#br0" timeOffset="1">104 252,'-4'5,"-4"0,-2 3,-2 1,-1 2,-1 1,1 0,2 1,2 0,4-2,2-3,2-1,1-1,0 0,1-1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8.38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504 0,'-6'2,"-2"1,0 0,-1 1,0 3,-4 4,-1 2,-1 1,0 1,1-1,1 0,1 0,4-3,3-1,3-2</inkml:trace>
  <inkml:trace contextRef="#ctx0" brushRef="#br0" timeOffset="1">27 289,'0'0,"0"2,-2 3,-3 3,-1-1,1 2,1-1,2-3,0-1,2-1,2 0,1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8.7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604 0,'-4'3,"-2"-1,-2 3,-1 3,-2 1,2 0,1-3,3-1,2-2,1-1</inkml:trace>
  <inkml:trace contextRef="#ctx0" brushRef="#br0" timeOffset="1">163 139,'-8'11,"-4"3,-1 2,-1 0,-2-1,0 0,0-1,0-1,2 0,0-2,3-3,3-4,3-1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9.07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75 1,'-2'2,"-1"1,-2 2,-2 0,-2 1,-2 0,1-1,0-2,2-1,2 0,3-2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44.635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9.4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672 202,'-5'-4,"0"-2,-5 3,-4 4,-5 1,-1 1,1 0,2-1,1-1,-1-2,1-3,2-2</inkml:trace>
  <inkml:trace contextRef="#ctx0" brushRef="#br0" timeOffset="1">105 1,'0'8,"0"4,-2-1,-5-3,-4-1,-2-4,0-1,-1-3,0-6,-2-8,2-2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29.7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604 744,'-2'-2,"-1"-1,1 1,-3-1,1 2,0 0,-1-2,-1-2,-3-7,1-8,1 0</inkml:trace>
  <inkml:trace contextRef="#ctx0" brushRef="#br0" timeOffset="1">151 141,'-11'-2,"-3"-1,-2 0,0 1,1 0,0-1,1-2,1-8,0-9,2-7,4-2,2 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0.13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81 149,'0'0,"-2"0,-3-2,-3-3,-2-3,-1-6,-2-8,0-8,2-5,3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1.55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47 2,'0'4,"0"2,0-1,-2 0,-3-2,-3-4,-2-2,-1-7,1-1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1.91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67 31,'-3'0,"1"0,-1 0,-1 0,-3 0,-1 0,-2-2,-2-5,2-4,2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2.3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884 102,'0'0,"-3"0,-2 0,-4 2,-4 1,-3-1,-4-2,0-1,-3-3,2 0</inkml:trace>
  <inkml:trace contextRef="#ctx0" brushRef="#br0" timeOffset="1">140 1,'-4'2,"-2"1,-1-1,-2 1,-2 0,-5 1,-4-1,-1 0,-3-2,2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2.7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768 0,'-4'2,"-2"1,-1 2,-5 2,-4 2,-1 0,0-2,-2-2,1-2,-2-1,4-2</inkml:trace>
  <inkml:trace contextRef="#ctx0" brushRef="#br0" timeOffset="1">164 177,'-5'4,"-2"4,-6 2,-4 2,-2 1,-1 1,0-1,1 0,3-2,2-3,5-2,4-4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4:33.0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495 1,'0'0,"-2"2,-5 5,-4 4,-1 1,-2 2,0 0,2 0,4-3,2-2</inkml:trace>
  <inkml:trace contextRef="#ctx0" brushRef="#br0" timeOffset="1">105 228,'-5'6,"-2"5,-6 4,-4 4,-2 4,3-1,4-2,4-4,3-4,3-6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5:58.8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405 199,'-3'2,"0"0,0 0,0-1,0 1,-1-1,1 1,0-1,-1 0,1-1,0 1,-1 0,1-1,-1 0,-2 0,-61-2,34 1,27 1,-30-4,27-4,17-10,-4 15,-1 0,1 0,0 0,0 0,0 1,0-1,0 1,0 0,1 0,-1 1,1 0,0-1,-1 1,1 1,0-1,-1 1,1 0,0 0,2 0,-4 0,0 0,0 0,0 1,0-1,0 1,0 0,0-1,-1 1,1 0,0 1,0-1,-1 0,1 1,-1 0,1-1,-1 1,0 0,0 0,0 1,0-1,0 0,0 0,-1 1,1 0,-1-1,1 1,-1 0,0-1,0 1,0 0,0 1,-1 0,1 0,-1 1,0-1,0 0,0 0,0 0,-1 1,0-1,1 0,-2 0,1 0,0 0,-1 0,0-1,0 1,0 0,0-1,0 1,-1-1,0 0,1 0,-1 0,-2 1,0 0,0-1,0 1,0-1,-1-1,0 1,1-1,-1 0,0 0,0 0,0-1,0 0,0 0,-1-1,-4 0,5 0,0 0,0 0,0-1,0 0,0-1,1 1,-1-1,0 0,1 0,0-1,-1 1,1-1,0 0,0-1,-1-1,3 2,0 0,0 0,1 0,-1-1,1 1,0-1,0 1,0-1,0 0,1 1,0-1,0 0,0 0,0 0,0 0,1-1,0 1,-1 0,2 0,-1 0,0 0,1 0,1-3,-1 0,1 1,1-1,-1 1,1 0,1 0,-1 0,1 1,0-1,0 1,0 0,1 0,-1 0,2 1,-1-1,0 1,1 0,-1 1,1-1,0 1,0 1,1-1,-1 1,1 0,-1 0,1 1,-1 0,2 0,-2-1,1 2,-1-1,1 0,-1 1,1 1,0-1,-1 1,0 0,1 0,-1 1,0 0,1 0,-1 0,0 1,0 0,-1 0,1 0,-1 1,0 0,1 0,-2 1,1-1,0 1,-1 0,0 0,0 0,2 5,0 3,-1 1,0-1,-1 1,-1-1,0 1,0 0,-2 0,0 1,0-1,-1 0,-1 0,-1 0,0 0,0 0,-2 0,1 0,-2-1,0 1,1-8,1 0,-1-1,0 1,-1-1,1 0,-1-1,0 1,0-1,-1 0,1 0,-1-1,0 1,0-1,0 0,0-1,0 0,-1 0,1 0,-1-1,0 0,1 0,-1 0,0-1,1 0,-1 0,0-1,-1 0,-6-1,0 0,0 0,1-1,-1-1,1 0,-1-1,2-1,-1 0,0 0,1-1,0-1,-6-5,9 5,1 0,0-1,0 0,0-1,1 1,1-2,-1 1,2 0,0-1,0 0,1-1,0 1,0-1,1-1,2 7,0-1,0 0,1 0,0 0,0 0,0 0,1 0,0 1,0-1,1 0,0 0,0 1,1-1,-1 1,1 0,1 0,-1 0,1 0,0 1,1-1,-1 1,1 0,0 0,5-4,3 1,0 0,0 1,1 0,-1 0,1 2,1 0,-1 0,1 2,0 0,0 0,0 1,0 1,0 1,8 0,-14 1,0 0,0 0,0 1,-1 0,1 0,-1 1,1 0,-1 1,0 0,0 0,5 4,-8-4,0 0,0 0,0 1,-1 0,0-1,0 2,0-1,-1 0,1 1,-1-1,-1 1,1 0,-1 0,0 0,0 1,-1-1,1 2,-1-3,0 0,-1 0,1 0,-1-1,0 1,0 0,-1 0,1 0,-1 0,0 0,0 0,-1 0,0-1,1 1,-1-1,-1 1,1-1,-1 0,0 0,0 0,0 0,0 0,-1-1,1 1,-1-1,0 0,0 0,0 0,-1-1,1 1,0-1,-1 0,0-1,1 1,-1-1,0 0,0 0,0 0,-2-1,-2 2,-1-1,0 0,0-1,1 0,-1-1,0 0,0-1,1 0,-1 0,1-1,-1 0,1 0,0-1,1-1,-1 1,1-2,-1 1,2-1,-8-6,10 7,1 0,0 0,0 0,1-1,-1 0,1 1,0-1,1 0,0 0,0-1,0 1,0 0,1-1,0 1,1-1,-1 1,1-1,0 1,1-1,0 1,0-1,0 1,1-1,0 1,0 0,0 0,1 0,0 0,0 0,1 1,0-2,0 1,1 0,0 0,0 1,0-1,1 1,-1 0,1 1,1-1,-1 1,0 1,1-1,0 1,0 0,0 0,0 1,1 0,-1 1,0-1,1 1,-1 1,1-1,-1 1,1 1,7 0,-7 1,1 0,0 1,-1 0,0 1,0-1,0 2,0-1,0 1,-1 0,0 1,0-1,0 1,-1 1,0-1,0 1,-1 0,1 1,-4-4,0-1,1 1,-1-1,-1 1,1 0,0 0,-1 0,0 0,0 0,0 0,-1 1,1-1,-1 0,0 0,0 0,0 1,-1-1,1 0,-1 0,0 0,0 0,-1 0,1 0,-1 0,0 0,0 0,0-1,-1 1,1-1,-1 0,0 0,0 0,0 0,0 0,0 0,-3 0,-4 4,0-1,-1 0,0-1,0 0,-1-1,1 0,-1-1,0 0,0-1,0 0,0-1,5-1,1 1,0-1,-1-1,1 1,0-1,0 0,-1-1,1 1,0-1,-3-2,6 3,0-1,0 0,1 1,-1-1,0 0,1-1,0 1,-1 0,1-1,0 1,0-1,0 0,1 1,-1-1,0 0,1 0,0 0,0 0,0-1,0 1,0-2,1 0,-1 0,1 0,0 0,1 0,-1 1,1-1,0 0,0 0,1 0,-1 1,1-1,0 0,0 1,1 0,-1-1,1 1,0 0,0 0,0 1,1-1,-1 1,1-1,0 1,0 0,1 0,2-2,-1 0,1 1,0 0,0 0,1 1,-1 0,1 0,-1 1,1 0,0 0,0 1,0 0,0 0,0 1,8 0,-13 1,0-1,-1 1,1 0,0-1,0 1,-1 0,1 1,-1-1,1 0,-1 1,1 0,-1-1,0 1,0 0,0 0,0 0,0 0,0 1,0-1,0 1,0 2,0-1,0 1,-1 0,1-1,-1 1,0 0,0 0,-1 0,1 0,-1 0,-1 2,1 6,-2 0,0 0,0-1,-2 0,1 1,-1-1,-1 0,0-1,-1 1,6-11,-1 0,1 0,0 0,-1 0,1-1,-1 1,0 0,1 0,-1 0,1 0,-1-1,0 1,0 0,0-1,1 1,-1-1,0 1,0-1,0 1,0-1,0 1,0-1,0 0,0 1,0-1,0 0,0-1,0 1,0-1,0 1,0-1,0 1,0-1,0 0,0 0,0 1,1-1,-1 0,0 0,1 0,-1 0,1 0,-1 0,1 0,-1 0,1-1,-3-5,0-1,1 1,0-1,0 0,1 0,0 0,1-36,1 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5:59.77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197 41,'0'0,"0"0,0 1,0-1,0 0,0 1,0-1,0 1,0-1,0 0,0 1,0-1,0 0,0 1,0-1,-1 0,1 1,0-1,0 0,0 1,-1-1,1 0,0 0,0 1,-1-1,1 0,0 0,0 0,-1 1,1-1,0 0,-1 0,1 0,0 0,-1 1,1-1,0 0,-1 0,1 0,0 0,-1 0,1 0,-1 0,1 0,0 0,-1 0,1 0,0-1,-1 1,1 0,0 0,-1 0,1 0,0 0,-1-1,1 1,0 0,0 0,-1 0,1-1,0 1,0 0,-1-1,-29-22,8 6,19 16,0 0,0 0,0 0,0 0,0 0,0 1,0-1,0 1,0 0,0 0,0 0,0 1,0-1,0 1,0-1,0 1,0 0,0 0,0 1,0-1,-1 2,-1 0,1 0,0 1,0-1,1 1,-1 0,1 0,0 1,0-1,0 1,1-1,-1 1,0 2,0 2,-1-1,2 1,-1 0,1 0,0 0,1 0,0 1,1-1,0 0,0 0,1 0,0 1,0-1,3 7,-1-9,1 0,0 0,0-1,0 1,1-1,0 0,0-1,1 1,-1-1,1 0,6 4,-9-7,1 1,0-1,0 0,0 0,0 0,0 0,0-1,0 1,0-1,1 0,-1-1,0 1,1-1,-1 0,0 0,1 0,-1 0,1-1,-1 0,0 0,1 0,9-5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36:38.2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28 259,'-3'0,"1"0,0-1,0 1,0-1,0 1,0-1,0 0,0 0,0 0,0 0,0 0,0 0,2-1,17 11,70 44,-36-21,0-3,3-1,-36-20,68 28,-79-33,1-1,-1-1,0 1,1-1,-1 0,1-1,-1 0,1 0,-1 0,8-2,-13 0,-1 1,1-1,-1 1,1-1,-1 0,0 1,1-1,-1 0,0 0,0 0,-1 0,1 0,0 0,-1 0,1 0,0-2,0 0,13-48,-3 0,-1 0,0-38,9-51,-14 114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0.4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175 192,'-9'21,"15"-28,18-33,-22 35,0-1,0 0,-1 0,1 0,-1 1,0-1,-1 0,0 0,0-1,0 1,0 0,-1 0,0 0,-1 1,1-1,-1 0,0 0,0 1,-2-3,2 5,0-1,-1 1,0 0,0 0,1 0,-2 0,1 0,0 1,-1-1,1 1,-1 0,1 0,-1 0,0 0,0 1,0 0,0-1,0 1,0 1,0-1,-1 1,1 0,0 0,0 0,0 0,-1 1,1-1,-2 2,3-2,-1 0,0 1,0-1,0 1,1 0,-1 1,1-1,-1 0,1 1,-1 0,1 0,0 0,0 0,0 1,0-1,0 1,0 0,1-1,-1 1,1 1,0-1,0 0,0 0,0 1,1-1,-1 1,1-1,0 1,0 0,0 0,1-1,-1 1,1 0,0 0,0 0,0 0,0-1,1 1,0 0,0 0,0-1,0 1,0 0,1-1,0 1,-1-1,1 0,0 0,1 1,-1-1,1-1,-1 1,1 0,3 2,2 3,1 0,1-1,0 0,0 0,0-1,1 0,0-1,0 0,0-1,10 3,-15-6,-1 1,1-1,0 0,-1-1,1 1,0-1,0 0,0 0,-1-1,1 0,0 0,-1 0,1-1,-1 0,1 0,-1 0,0-1,1 1,-2-1,1-1,0 1,0-1,1-1,21-27,-2-2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0.89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69 332,'-2'-1,"1"1,0-1,0 1,-1-1,1 0,0 0,0 0,0 0,0 0,0 0,0 0,0 0,0 0,0 0,1 0,-1-1,0 1,1 0,-1-2,-13-29,12 28,-5-17,1 1,0-1,2 0,0 0,1-4,2 14,0-1,0 1,2 0,-1 0,1-1,1 1,0 0,1 0,0 1,3-9,-6 18,1 1,-1-1,0 0,1 0,-1 0,1 0,-1 1,1-1,-1 0,1 0,0 1,0-1,-1 0,1 1,0-1,0 1,-1-1,1 1,0-1,0 1,0 0,0-1,0 1,0 0,0 0,0 0,0 0,0 0,1 0,0 0,0 1,0 0,-1-1,1 1,0 0,0 0,-1 0,1 0,0 0,-1 0,1 1,0 0,4 5,1 0,-1 0,-1 0,1 1,1 4,51 132,-57-142,0 0,-1-1,2 1,-1-1,0 1,0-1,0 0,1 1,-1-1,1 0,-1 0,1 0,-1 0,1 0,0 0,-1 0,2 0,11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1.24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1,'2'10,"0"1,1-1,0 1,0-1,1 0,1 0,-1 0,4 3,2 7,170 375,-176-386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1.64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31 169,'-13'1,"-5"-1,31-9,322-141,-309 139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2.06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47 167,'2'0,"0"-1,1 0,-1 0,0 0,0 0,0 0,0-1,0 1,-1 0,1-1,0 0,-1 1,1-1,-1 0,1 0,-1 0,1-1,19-36,-20 34,0 1,-1-1,1 1,-1-1,0 0,0 1,-1-1,1 1,-1-1,0 1,0-1,-1 1,1-1,-1 1,-2-4,3 7,0-1,1 0,-1 1,0-1,0 1,-1-1,1 1,0 0,0-1,-1 1,1 0,-1 0,1 0,-1 0,1 0,-1 0,0 1,0-1,1 0,-1 1,0-1,0 1,1 0,-1 0,0-1,0 1,0 0,0 1,1-1,-1 0,0 0,0 1,0-1,1 1,-1 0,0-1,1 1,-1 0,0 0,-1 1,1 0,0 0,0 0,0 0,0 0,0 1,0-1,1 0,-1 1,1 0,-1-1,1 1,0 0,0 0,0-1,1 1,-1 0,1 0,-1 0,1 0,0 0,0 0,0 0,1 0,-1 0,1 0,-1 0,1-1,1 4,1 4,0 0,1-1,0 1,0 0,1-1,0 0,6 6,-4-7,0 0,1 0,0-1,0 0,1 0,0-1,0-1,1 1,5 1,-9-4,0 0,-1-1,1 0,0 0,1 0,-1-1,0 0,0 0,1 0,-1-1,0 0,0-1,1 1,-1-1,0 0,0-1,1 1,9-9,-6-2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6:02.43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55 265,'-2'0,"0"1,0-2,-1 1,1 0,0 0,1-1,-1 1,0-1,0 1,0-1,0 0,0 0,0 0,1 0,-1 0,0 0,1 0,-1-1,1 1,-1 0,1-1,0 0,0 1,-1-1,1 0,0-1,-1-1,1-1,-1 0,1 0,0 0,1 0,-1 0,1 0,0 0,0 0,1 0,0-2,2-11,0 1,2-1,0 0,1 1,1 0,1 0,17-24,-13 26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7:04.73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594 40,'0'-8,"-3"-17,2 25,-1-1,1 0,0 0,-1 1,1-1,-1 1,1-1,-1 1,1 0,-1-1,1 1,-1 0,1 0,-1 0,1 0,-1 0,0 1,-44-1,27-2,0 2,0 1,0 0,0 1,0 1,1 1,-13 4,12-1,2 1,-1 0,1 1,0 1,1 1,0 0,-7 7,16-12,0 1,1-1,0 1,0 0,1 0,0 1,0 0,1 0,0 0,1 0,-1 1,1-1,1 1,0 0,0 0,0 9,-4 44,2-32,1 0,2 0,1 0,4 23,8-23,-10-28,0 1,-1 0,0-1,1 1,-1 0,0 0,0 0,0 0,-1 0,1 0,-1 2,2 20,-2 1,-1 0,-5 24,4-41,0 0,-1 0,0 0,0 0,-1-1,0 1,-1-1,0 0,0 0,-1-1,1 0,-5 4,-20 16,23-21,1-1,-1 1,1 1,0-1,0 1,1 0,0 0,0 0,1 1,-1 1,56-35,-46 23,0 0,0 0,1 1,-1-1,1 1,-1 0,1 1,0-1,0 1,0 0,5 0,-8 2,-1-1,1 1,-1-1,1 1,-1 0,0 0,0 0,1 0,-1 0,0 1,0-1,0 0,0 1,0 0,0-1,-1 1,1 0,-1 0,1 0,-1 0,1 0,-1 1,0-1,0 0,0 0,-1 1,1-1,0 1,0 1,5 20,-1-1,-1 0,-1 1,-1 0,-1 0,-1 0,-1 0,-1-1,-2 3,0-10,-1-1,-1 0,0-1,-1 1,-4 6,3-6,0-1,2 1,0 0,0 0,-1 11,-3 42,4-1,2 1,5 50,0-46,-1-70,0 0,0 0,0 0,1 1,-1-1,1 0,0 0,-1 0,1 0,0 0,0 0,1 0,-1 0,0 0,1-1,-1 1,1 0,-1-1,2 2,2 0,0 0,0 0,0 0,0 0,0-1,1 0,-1 0,2 0,12 2,-1 0,1-1,0-1,10-1,9 0,-7 1,0-1,0-1,0-2,-1-2,1 0,3-3,-17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7:06.65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357 116,'-4'2,"0"-1,-1 1,1 0,-1-1,1 0,-1 0,0 0,1-1,-1 0,0 0,0 0,1 0,-1-1,0 1,-8-3,1-1,-1 0,1-1,-3-2,4 2,0 1,-1 0,1 0,-1 1,1 1,-2-1,-11 1,0 1,0 1,0 0,-5 3,28-3,0 1,0-1,0 1,0-1,0 1,0-1,0 1,0 0,1 0,-1-1,0 1,0 0,1 0,-1 0,1 0,-1 0,1 0,-1 0,1 0,-1 0,1 0,0 0,0 0,0 0,-1 0,1 0,0 1,0-1,1 1,0 40,0-30,0-2,0 0,0 0,1 0,0 0,1 0,0-1,1 1,0-1,1 0,-1 0,2-1,-1 1,1-1,2 2,-4-5,1 0,0 0,0-1,0 0,0 1,1-2,-1 1,1-1,0 1,0-2,0 1,1-1,-1 0,0 0,1 0,0-1,-1 0,1-1,0 0,-1 1,8-2,-9-1,1 1,-1-1,1 0,-1-1,0 1,0-1,0 0,0 0,0-1,-1 1,1-1,-1 0,0-1,0 1,-1 0,1-1,-1 0,0 0,0 0,-1 0,4-6,-1 1,0-1,-1 0,0 0,-1 0,0-1,-1 1,0-1,0-4,-3-10,0-1,-6-24,0-12,5 64,0-1,0 1,0-1,0 1,0 0,0 0,0 0,0 0,1 0,-1 1,0-1,1 0,-1 1,0 0,1-1,0 1,-2 1,1 1,0 0,-1 1,2-1,-1 0,0 1,1-1,0 1,0 0,0-1,1 1,-1 0,1 0,0-1,0 1,1 0,0 0,0-1,0 1,0-1,0 1,1-1,0 1,0-1,0 0,1 0,0 0,-1 0,1 0,0-1,1 1,-1-1,1 0,-1 0,1 0,0 0,0-1,4 2,12 9,1-1,0-2,1 0,0-1,0-1,4 0,-13-5,-1 0,1-1,0 0,0-1,0 0,0-1,0-1,1 0,-2 0,1-1,10-4,-1-1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7:16.67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708 3075,'-56'13,"21"14,1-19,0-1,0-2,0-1,-1-2,1-1,-30-3,10 1,49 0,1 0,-1 0,0 0,1 0,-1-1,1 1,-1-1,1 0,0-1,0 1,0-1,0 0,0 0,0 0,1 0,0-1,0 1,0-1,0 0,0 0,0 0,-10-17,1-1,0 0,-5-17,4 8,-7-11,3 0,2-2,1 0,3 0,1-1,2-1,2-1,3-14,2 0,2 0,8-41,-4 67,2-1,1 2,1-1,3 1,0 1,17-31,-14 31,-2-1,-1 0,-2-1,-1-1,-2 0,-1 0,-2 0,-2 0,-1-1,-4-32,2 59,0 1,-2 0,1 0,-1-1,0 2,-1-1,0 0,0 1,-1 0,0 0,0 0,-1 0,-3-3,-1 0,-1 0,0 1,0 0,-1 0,-1 1,1 1,-1 0,-2 0,12 7,1 0,0 0,0 0,-1 0,1 0,-1 0,1 1,0-1,-1 1,1 0,-1 0,0 0,1 0,-1 0,-1 1,45 0,-32-1,4 0,1 0,0-1,0 0,11-3,-20 2,0 0,1 0,-1 0,0-1,0 1,0-1,-1 0,1-1,-1 1,1-1,-1 0,0 0,1-3,5-5,-1-1,0 0,-1 0,-1-1,0 0,-1-1,2-7,28-112,-18 59,4-3,4 2,3 0,3 2,4 1,2 2,22-26,-19 28,8-23,-28 50,1 0,2 2,2 0,2 2,25-28,-49 63,0-1,0 1,0 0,1 0,-1 0,1 1,0-1,-1 1,1 0,0 1,0-1,0 1,0 0,1 0,-1 1,0-1,0 1,1 0,4 1,25-2,-34 1,-1 0,1 0,0 0,0 0,-1 0,1-1,0 1,-1 0,1-1,0 1,-1 0,1-1,-1 1,1-1,0 1,-1 0,1-1,-1 0,1 1,-1-1,0 1,1-1,-1 0,0 1,1-1,-1 0,0 1,2-5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8:07:18.40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11 21,'-10'-21,"13"26,19 38,-13-26,11 22,-11-19,1 0,1-1,1 0,1 0,0-1,1-1,10 9,-3-88,-17 52,-1 1,2-1,-1 1,1 1,0-1,1 1,0 0,1 0,-1 0,1 1,1 0,-1 0,1 1,1 0,-1 1,1 0,6-3,-7 5,-1 0,1 1,0 0,0 0,0 1,0 0,0 1,0-1,0 2,0-1,1 1,-1 0,0 1,-1 0,1 0,0 1,-1 0,1 0,-1 0,0 1,0 1,1 0,1 2,0 0,-1 1,0 0,0 1,0 0,-2 0,1 0,-1 1,0 0,-1 0,0 1,3 10,-5-13,0 0,0 0,-1 1,0-1,-1 1,0-1,0 1,-1-1,0 1,0-1,-1 1,0 0,0-1,-1 0,-1 1,1-1,-3 4,1-6,0-1,0 0,0 0,-1 0,0 0,0-1,0 0,-1 0,1 0,-1 0,0-1,0 0,0-1,0 1,-1-1,1 0,-1-1,1 0,-1 0,1 0,-1 0,-5-1,-10 0,1-1,-1 0,1-2,0 0,0-2,-10-3,0-2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36:39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16 395,'-15'11,"15"-21,21-24,-16 31,-1-1,1 1,0 0,0 1,0-1,0 1,0 0,0 0,1 0,-1 1,0 0,1 0,0 1,-1-1,1 1,-1 0,1 1,0-1,17 3,1 2,-1 0,19 7,22 5,-23-9,1-1,-1-2,1-2,-1-2,1-2,13-2,-56-21,-6-101,1 58,4 1,3-16,2 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36:40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0 188,'3'2,"0"0,0 0,0 0,1 0,-1-1,0 1,1-1,-1 0,1 0,-1 0,1-1,0 1,-1-1,1 0,0 0,-1 0,1 0,0 0,2-2,1 1,0 0,0-1,0 0,0 0,0-1,0 0,0 0,-1-1,3-1,61-58,-55 47,0 1,2 1,-1 0,2 1,0 1,16-8,-30 18,1 0,0 1,-1-1,1 1,0 0,0 0,0 1,0-1,0 1,0 0,-1 0,1 1,0 0,0 0,0 0,0 0,-1 1,1-1,0 1,-1 1,0-1,1 0,-1 1,0 0,0 0,-1 0,1 1,-1-1,1 1,-1 0,1 2,12 14,-2 0,-1 1,0 1,-2 0,0 0,5 18,13 43,1 21,-22-74,32 119,-5-15,19 38,-35-122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36:42.2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1 253,'6'-2,"0"1,0 0,0-1,0 0,-1-1,1 1,-1-1,3-2,15-6,40-15,45-26,-84 38,0-1,-1-1,0-1,-2-1,14-14,-33 30,1-1,-1 0,1 1,-1 0,1 0,0 0,0 0,0 0,0 0,0 1,0-1,0 1,1 0,-1 0,0 0,1 1,-1-1,1 1,1 0,-3 0,1 1,-1 0,1 0,-1 1,0-1,0 0,0 1,1-1,-1 1,-1 0,1 0,0 0,0 0,-1 0,1 0,-1 0,0 0,1 1,-1-1,0 0,0 1,-1-1,1 1,0 0,-1-1,0 1,1 0,13 70,5 64,-9-51,8 18,-11-75,0-1,2 0,1 0,2-1,8 15,26 32,0-11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40:12.1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6 600,'-1'0,"1"0,0 0,0 0,0 0,0 0,-1 0,1 0,0 0,0 0,0 0,0 0,-1 0,1 0,0 0,0 0,0 0,0 0,-1 0,1 0,0 0,0-1,0 1,0 0,0 0,0 0,-1 0,1 0,0 0,0-1,0 1,0 0,0 0,0 0,0 0,0 0,0-1,0 1,0 0,0 0,0 0,0 0,0-1,0 1,0 0,0 0,0 0,0 0,0-1,0 1,0 0,0 0,0 0,0 0,0 0,0-1,0 1,0 0,0 0,0 0,1 0,-1 0,0-1,0 1,0 0,0 0,0 0,1 0,-1 0,16-16,25-13,-29 22,-1 2,1-1,1 2,-1 0,1 0,0 1,0 0,0 2,0-1,0 1,0 1,0 1,0-1,0 2,0 0,0 1,11 3,-11-3,1-1,-1 0,1-2,-1 1,1-1,-1-1,1-1,1 0,19-6,0-1,14-6,-16 4,-31 11,0 0,-1 0,1-1,-1 1,1 0,-1-1,1 1,0-1,-1 1,0 0,1-1,-1 1,1-1,-1 1,0-1,1 0,-1 1,0-1,1 1,-1-1,0 1,0-1,0 0,1 1,-1-1,0 0,0 1,0-1,0 0,0 1,0-1,-1 0,1 1,0-1,0 1,0-1,0 0,-1 1,1-1,0 1,-1-1,1 1,0-1,-1 1,1-1,-1 1,1-1,-1 1,-28-36,16 21,-3-8,2-1,0-1,2 0,1-1,0 0,2 0,2-1,0-1,2 1,0-1,2 0,1-24,4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27.55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40:13.4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65,'61'6,"-46"-4,-1 0,0-1,0 0,6-2,6-3,0-1,-1-1,1-1,15-8,-9 4,0 1,24-3,-46 11,0 1,0 0,1 0,-1 1,0 1,0-1,0 2,1 0,-1 0,8 3,-15-4,0 0,0 1,0-1,0 1,-1-1,1 1,0 0,-1 0,1 0,-1 1,0-1,0 1,0-1,0 1,0 0,0-1,-1 1,1 0,-1 0,0 0,0 0,0 1,0-1,0 0,-1 0,0 0,0 1,1-1,-2 0,1 1,0-1,-1 0,1 0,-1 0,-1 3,-4 14,0-1,-1 0,-1 0,-1-1,-4 6,8-15,-16 31,1 0,3 1,-1 6,3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40:14.7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156 688,'-3'-33,"-2"0,-1 0,-1 1,-2 0,-1 0,-1 1,-15-26,6 8,1-1,-4-25,19 58,0 0,1-1,0 1,1-1,2 0,0-13,0 27,1-1,0 1,-1 0,2 0,-1 0,0 0,1 0,0 0,0 0,0 1,0-1,0 1,1-1,0 1,0 0,0 0,0 0,0 0,0 1,1-1,-1 1,1 0,0 0,0 0,0 0,0 1,0 0,0 0,0 0,0 0,1 0,19-1,1 1,0 0,0 2,-1 1,1 1,1 1,34 3,142 16,-144-16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7:40:21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54,'0'-54,"-13"133,-2 226,16 86,110-413,66 10,155 11,-169 3,-151-2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18.1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197 123,'0'-1,"0"1,0 0,0-1,0 1,-1-1,1 1,0 0,0-1,0 1,0-1,0 1,0 0,0-1,0 1,0-1,0 1,0 0,0-1,0 1,0-1,1 1,-1 0,0-1,0 1,0 0,0-1,1 1,-1 0,0-1,0 1,1 0,-1-1,0 1,1 0,-1 0,0 0,1-1,-1 1,0 0,1 0,-1 0,1 0,-1-1,0 1,1 0,-1 0,1 0,-1 0,1 1,-1 0,1-1,0 1,-1 0,1 0,0 0,-1 0,1 0,-1 0,0 0,1 0,-1 0,0 0,0 0,1 0,-1 0,0 0,0 0,0 0,0 0,0 5,-1 0,0-1,0 1,0 0,0-1,-1 1,0-1,0 0,-1 1,1-1,-1 0,0 0,0-1,-1 1,0-1,1 0,-1 1,-1-2,1 1,-1 0,-3 1,1 0,0-1,0 0,-1 0,0-1,1 0,-1 0,0-1,0 0,0-1,-1 1,1-1,0-1,0 0,-1 0,0-1,8 1,0 0,0 0,0 0,0 0,0-1,0 1,0 0,0-1,0 1,0-1,0 1,0-1,1 1,-1-1,0 0,0 1,1-1,-1 0,0 1,1-1,-1 0,1 0,-1 0,1 0,-1 0,1 1,0-1,-1-1,1-1,-1 0,1 0,0 0,0 1,0-1,1 0,-1 0,1 0,-1 0,2-2,1-5,1 0,0 1,1 0,0-1,4-4,-1 5,0-1,0 1,1 0,0 1,0 0,1 1,7-5,-13 9,1 0,0 1,0-1,0 1,0 0,0 0,0 1,1-1,-1 1,1 0,-1 1,1-1,-1 1,1 0,-1 1,1-1,-1 1,1 0,-4-1,-1 1,1-1,-1 1,1-1,-1 1,0 0,1 0,-1-1,0 1,0 0,1 0,-1 0,0 0,0 0,0 1,0-1,0 0,0 0,-1 1,1-1,0 0,-1 1,1-1,-1 1,1-1,-1 2,0 1,0 0,0-1,0 1,0 0,-1-1,0 1,0 0,0-1,0 1,0-1,-2 2,-2 6,-1-1,0 0,0 0,-1-1,0 0,-1 0,-1 0,4-5,-1 0,1-1,-1 0,1 0,-1 0,0-1,0 0,0 0,0 0,0-1,0 0,-1 0,1 0,-6-1,10 0,-1 0,1 0,-1 0,1-1,0 1,-1-1,1 1,0-1,-1 0,1 0,0 0,0 0,0 0,0 0,0-1,0 1,0-1,0 1,1-1,-1 0,0 0,1 1,0-1,-1 0,1-1,0 1,0 0,0 0,0 0,0-1,1 1,-1 0,1-1,-1 1,1 0,0-1,0 1,0-1,0 1,1-2,0-5,1 0,0 0,1 0,0 1,0-1,1 1,0 0,0-1,1 2,0-1,0 1,1-1,5-3,-7 5,2 0,-1 1,1 0,-1 0,1 1,1-1,-1 1,1 0,-1 1,1 0,0 0,0 0,1 1,-1 0,0 1,6-1,-12 1,0 1,0 0,0 0,0 0,0 0,0 0,-1 1,1-1,0 0,0 0,0 0,0 1,0-1,0 1,0-1,-1 0,1 1,0-1,0 1,-1 0,1-1,0 1,-1 0,1-1,0 1,-1 0,1 0,-1-1,0 1,1 0,-1 0,1 0,-1 0,0 0,0 0,0 0,1-1,-1 1,0 0,0 0,0 0,0 0,-1 0,1 0,0 0,0 0,-1 0,1 0,0-1,-1 2,-20 46,20-46,-14 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20.0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118 206,'-1'0,"0"0,1 0,-1 0,1 0,-1 0,0 0,1 0,-1-1,1 1,-1 0,1 0,-1 0,1-1,-1 1,1 0,-1 0,1-1,-1 1,1-1,-1 1,1 0,0-1,-1 1,1-1,0 1,-1-1,1 1,0-1,-1 1,1-1,0 1,0-1,0 1,0-1,-1 0,1 1,0-1,0 1,0-1,9-31,-5 22,1 1,0 0,1 0,0 1,4-5,-6 10,0 0,0 0,0 0,0 0,1 1,-1 0,1 0,-1 0,1 0,0 1,0 0,0 0,0 0,3 0,-6 1,-1 0,0 0,1 0,-1 0,0 0,1 0,-1 1,0-1,0 1,1-1,-1 0,0 1,0 0,0-1,0 1,0 0,0 0,0-1,0 1,0 0,0 0,0 1,0 0,0-1,-1 1,1 0,-1 0,1 0,-1 0,0 0,0 0,0 0,0 0,0 0,0 0,-1 0,1 0,-1 0,1 0,-1 0,0 0,0 1,-3 6,-1 0,0 0,-1 0,0-1,0 0,0 0,-1-1,-1 1,1-1,-7 4,8-6,0 0,0-1,-1 0,1 0,-1-1,0 1,0-1,0-1,0 1,-1-1,1-1,-1 1,1-1,-6 0,10-1,0-1,0 1,1-1,-1 1,0-1,1 0,-1 0,1 0,-1 0,1-1,-1 1,1-1,0 1,0-1,0 0,0 0,0 0,0 0,0 0,1 0,-1-1,1 1,-1-1,1 1,0-1,0 1,0-1,0 0,1 1,-1-1,1 0,0 1,-1-1,1 0,0 0,1-2,-1-2,0-1,1 0,0 0,0 1,1-1,0 0,1 1,-1 0,1-1,1 1,-1 0,4-4,-1 4,0-1,0 1,1 0,0 1,0 0,1 0,0 0,0 1,0 0,1 1,-1 0,1 0,0 1,0 0,8-1,-11 3,-1 0,0 1,1-1,-1 1,1 0,-1 1,0-1,1 1,-1 1,0-1,0 0,1 1,-1 0,-1 1,1-1,0 1,0 0,-1 0,0 0,1 0,-1 1,-1 0,1 0,0 0,-1 0,0 0,0 1,0 0,2 3,-1 1,0-1,0 1,-1-1,0 1,0 0,-1 0,0 2,-2-9,1 0,-1-1,0 1,0 0,0 0,0-1,0 1,0 0,0 0,-1-1,1 1,0 0,-1-1,0 1,1 0,-1-1,0 1,0-1,0 1,0-1,0 1,0-1,0 0,0 0,-1 1,1-1,0 0,-1 0,1 0,-1 0,1-1,-1 1,0 0,1-1,-1 1,0-1,1 1,-1-1,0 0,0 0,1 0,-1 0,0 0,0 0,0 0,0 1,0-1,0 0,1 0,-1 0,0 0,0 0,0 0,1-1,-1 1,0-1,0 1,1-1,-1 0,0 1,1-1,-1 0,1 0,-1 0,1 0,-1-1,1 1,0 0,0 0,0-1,-1 1,1-1,1-1,-1 0,1-1,0 1,0 0,1 0,-1 0,1 0,-1 0,1 0,0 0,0 0,0 0,0 0,1 0,1-2,-1 1,-1 0,0 1,1-1,0 1,-1 0,1-1,0 1,0 0,1 0,-1 0,1 1,-1-1,1 1,0-1,0 1,0 0,0 0,1 0,-1 9,-3-4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21.5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0 795,'1'-18,"0"0,2 0,0 0,1 1,0-1,2 1,0 0,1 0,0 1,1 0,9-13,17-20,2 1,40-40,-28 34,19-32,-50 62,54-83,-63 94,-1-1,-1 0,0-1,0 1,-1-1,-1 0,-1 0,-3 10,-2 15,-2 18,5 10,2 0,1-1,2 1,1-1,10 25,6 8,3-2,17 30,-13-11,-20-53,-7-25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22.1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60 133,'-13'-25,"6"8,-2 1,0 0,0 1,-3-2,12 17,0 0,0-1,-1 1,1 0,0 0,0 0,0-1,0 1,0 0,0 0,0-1,0 1,0 0,0 0,0-1,0 1,0 0,0 0,0-1,0 1,1 0,-1 0,0 0,0-1,0 1,0 0,0 0,0 0,1-1,-1 1,0 0,0 0,0 0,1 0,-1-1,0 1,0 0,0 0,1 0,-1 0,0 0,0 0,1 0,-1 0,19-7,18 1,32 1,39 4,-96 1,14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26.49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207 147,'-22'-14,"20"13,6 1,15 1,-20 5,0-6,1 0,0 0,-1 0,1 1,0-1,-1 0,1 0,0-1,0 1,-1 0,1 0,0 0,-1 0,1 0,0 0,-1 0,1 0,0-1,0 1,-1 0,1 0,0 0,0-1,-1 1,1 0,0 0,0 0,0-1,0 1,-1 0,1-1,0 1,0 0,0 0,0-1,0 1,0 0,0-1,0 1,0 0,0-1,0 1,0 0,0-1,0 1,0 0,0-1,0 1,0 0,-3-13,1-1,1 1,0-1,1 1,0-1,1 1,2-8,-3 21,0-1,0 1,0-1,0 1,0-1,0 0,0 1,0-1,0 1,0-1,0 1,1-1,-1 1,0-1,0 1,1-1,-1 1,0-1,1 1,-1 0,0-1,1 1,-1-1,1 1,-1 0,0-1,1 1,-1 0,1 0,-1-1,1 1,-1 0,1 0,-1 0,1 0,-1 0,1-1,-1 1,1 0,0 0,-1 0,1 1,-1-1,1 0,-1 0,1 0,-1 0,1 0,-1 0,1 1,-1-1,1 0,-1 1,1-1,-1 0,0 1,1-1,-1 0,1 1,-1 0,22 27,-19-19,-1 1,0 0,0 1,-1-1,-1 0,0 0,0 1,-1-1,0 0,-2 5,3-11,-1-1,0 1,0-1,-1 1,1-1,-1 1,1-1,-1 0,0 0,-1 0,1 0,0 0,-1 0,0 0,2-2,-1 0,0 0,0 0,0 0,0 0,-1 0,1 0,0-1,0 1,-1-1,1 0,0 1,0-1,-1 0,1 0,0-1,0 1,-1 0,1-1,0 1,0-1,0 0,-1 0,1 0,-2-1,1 0,-1 0,1 0,-1-1,1 1,0-1,0 0,0 1,0-2,1 1,-1 0,1 0,0-1,0 1,0-1,0 0,1 0,0 0,-1 0,1 1,1-1,-1-4,-1 2,2-1,-1 1,1-1,0 1,0-1,1 1,0 0,0-1,1 1,-1 0,1 0,1 0,-1 0,2-2,-3 6,0 1,-1-1,1 1,0 0,0-1,1 1,-1 0,0 0,0 0,0 0,1 0,-1 0,1 0,-1 0,0 1,1-1,-1 0,1 1,0-1,-1 1,1 0,-1-1,1 1,1 0,0 1,0-1,0 1,-1-1,1 1,0 0,0 0,0 0,-1 1,1-1,0 1,-1-1,1 1,-1 0,4 3,0 1,0-1,-1 1,0 0,0 0,0 0,-1 1,0-1,0 1,0 2,-1 1,-1 1,0-1,-1 1,0-1,-1 1,0-1,0 1,-1-1,-1 1,0-1,0 1,-1-1,0 0,-1 0,0-1,-5 10,7-15,0 0,0 0,-1 0,1-1,-1 1,0-1,0 1,0-1,0 0,-1 0,1-1,-1 1,0-1,1 0,-1 1,0-2,0 1,-1 0,1-1,0 0,-1 0,1 0,0-1,-1 1,1-1,-1 0,1 0,0-1,-1 1,1-1,-1 0,1 0,0 0,0-1,0 0,0 0,0 0,0 0,0 0,-3-3,1 0,0 0,1-1,-1 0,1 0,0 0,1 0,-1-1,1 0,1 0,-1 0,1 0,0 0,1-1,0 0,0 1,1-1,-1 0,2 0,-1 0,1 0,0 1,0 1,0-1,1 1,0-1,0 1,1-1,0 1,0-1,0 1,1 0,1-3,-2 6,1-1,-1 1,1 0,-1-1,1 1,0 1,0-1,0 0,1 1,-1-1,1 1,-1 0,1 0,0 1,0-1,0 1,0 0,2-1,-4 2,0-1,1 1,-1 0,0 0,0 0,1 0,-1 0,0 1,0-1,0 1,1-1,-1 1,0 0,0 0,0 0,0 0,0 0,0 0,0 0,0 1,2 2,-1-1,1 1,-1 0,0 0,0 1,0-1,0 0,-1 1,1 1,1 3,-1 0,1 0,-2 0,0 1,0-1,0 1,-1-1,-1 1,1-1,-2 1,1-10,0 1,0-1,0 0,0 1,0-1,0 0,0 1,0-1,0 0,0 0,0 1,-1-1,1 0,0 1,0-1,0 0,0 0,-1 0,1 1,0-1,0 0,-1 0,1 0,0 1,0-1,-1 0,1 0,0 0,-1 0,1 0,0 0,-1 0,1 1,0-1,0 0,-1 0,1 0,0 0,-1 0,1-1,0 1,-1 0,1 0,0 0,-1 0,1 0,0 0,0 0,-1-1,1 1,0 0,0 0,-1 0,1 0,0-1,0 1,-1 0,1 0,0-1,0 1,0 0,0-1,0 1,-1 0,1-1,-14-19,14 14,-1 0,0 0,1 0,0 0,1 0,-1 0,2-4,-2 9,0 0,0 0,0 0,0 0,1 0,-1 1,0-1,1 0,-1 0,0 0,1 0,-1 0,1 0,-1 1,1-1,0 0,-1 0,1 1,0-1,0 0,-1 1,1-1,0 1,0-1,0 1,0-1,0 1,-1 0,1-1,0 1,0 0,0 0,0 0,0 0,0 0,0 0,0 0,0 0,0 0,0 0,0 0,0 1,0-1,0 0,0 1,0-1,-1 1,1-1,0 1,0-1,0 1,0 0,1 3,0 0,0 1,0-1,0 1,-1 0,0-1,0 1,0 0,0 0,-1-1,0 1,0 0,0 1,0 3,0-8,2 10,-2-1,1 0,-2 1,1-1,-1 0,-2 9,2-17,0 0,1 0,-1 0,0 0,0 0,0 0,-1 0,1 0,0 0,-1 0,1-1,-1 1,1-1,-1 1,0-1,0 0,0 1,1-1,-1 0,0 0,0-1,-1 1,1 0,0-1,0 1,0-1,0 1,-1-1,1 0,0 0,0 0,-1 0,1-1,-1 1,-7-1,0-1,0 0,1 0,-1-1,1-1,-1 1,-7-5,14 6,1 1,-1 0,0-1,1 1,-1-1,1 0,0 0,-1 0,1 0,0 0,0-1,0 1,1-1,-1 1,1-1,-1 1,1-1,0 0,0 0,0 0,0 0,0 0,1 0,0 0,-1 0,1 0,0-3,1 4,1-1,-1 1,1-1,-1 1,1 0,0-1,0 1,-1 0,2 0,-1 0,0 1,0-1,1 0,-1 1,1-1,-1 1,1 0,-1 0,1 0,0 0,1 0,-3 1,0-1,0 0,1 1,-1 0,0-1,0 1,1 0,-1-1,0 1,1 0,-1 0,0 0,1 0,-1 0,0 0,1 1,-1-1,0 0,0 1,1-1,-1 1,0-1,0 1,0-1,0 1,1 0,-1 0,0 0,0-1,-1 1,1 0,0 0,0 0,0 1,-1-1,1 0,0 0,-1 0,1 0,-1 1,1-1,-1 0,0 0,0 1,1-1,-1 1,-1 50,1-35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27.7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293 1,'-10'1,"1"0,0 0,0 2,1-1,-1 1,0 0,1 0,-1 1,1 1,0-1,1 1,-1 1,1-1,0 1,0 0,-3 6,-6 5,0 0,2 2,0 0,2 0,-11 21,13-21,2 1,0 0,1 0,2 1,0-1,1 1,0 0,1 15,2-28,1-1,0 1,0-1,1 1,-1 0,2-1,-1 0,1 1,0-1,1 0,0 0,0 0,0 0,1 0,0-1,0 0,1 1,-1-2,1 1,1 0,-1-1,1 0,0-1,0 1,6 2,-3-2,1-2,-1 1,1-1,0 0,0-1,0-1,0 1,0-2,0 1,11-2,-1 0,0-2,0 0,0-1,18-7,3-3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3.9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195 1,'1'7,"0"0,1 1,0-1,0 0,1 0,0 0,2 3,7 20,-1 11,-2 0,-1 0,-2 1,-2-1,-2 30,-3 16,-5-1,-6 22,9-91,-1 0,0 0,-1-1,-1 1,-1-1,0 0,-8 10,-15 23,-26 32,-8 10,53-74,7-13,1 1,-1-1,1 1,0 0,0 0,1 0,-1 0,1 0,0 1,1-1,-1 1,1-1,0 4,1-7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37.177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4.50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208 0,'0'10,"-1"0,-1 0,0 0,0 0,-1 0,0 0,-1-1,0 0,-2 4,-50 81,32-58,-5 8,17-26,0 0,1 0,0 1,2 1,-7 19,16-38,0 0,0 0,0 0,1-1,-1 1,0 0,0 0,1 0,-1 0,1-1,-1 1,1 0,-1 0,1-1,-1 1,1 0,0-1,-1 1,1-1,0 1,0-1,-1 1,1-1,0 0,0 1,0-1,0 0,-1 1,1-1,0 0,0 0,0 0,0 0,0 0,0 0,-1 0,1 0,1 0,43 2,-39-3,139 1,-119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7.6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1,'1'11,"1"0,0 0,1 0,0 0,1-1,0 1,1-1,0 0,16 45,1 58,-17-78,2 0,5 15,-5-29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7.97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1,'0'2,"0"1,3 6,0 5,0 6,0 6,-1 8,1 1,1 1,2-1,3-1,1-2,0-4,-2-6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8.31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1 484,'0'0,"0"0,0 0,2-2,4-2,6-4,10-11,12-8,9-13,9-8,4-4,3-2,-1 0,0 2,2 3,-1 6,-11 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8.67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8 597,'-7'19,"13"-19,26-31,-15 13,344-304,-308 276,2 2,3 3,1 2,15-4,-13 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39.30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187 0,'-18'20,"1"0,1 1,1 1,1 0,1 1,1 0,0 2,-3 11,1 1,2 0,2 0,-2 16,10-41,0 1,0-1,2 1,-1 0,2-1,0 1,0-1,1 1,0-1,4 10,-4-17,0 1,1-1,-1 0,1 0,0 0,0-1,0 1,1-1,0 0,0 0,0 0,0 0,1-1,-1 1,1-1,0 0,0-1,0 1,0-1,0 0,1 0,-1-1,1 1,4-1,4 1,1 0,-1-1,1-1,0 0,-1-2,1 1,-1-2,0 0,4-1,-11 2,0-1,0 1,0-1,0 0,-1-1,0 1,1-1,-1-1,-1 1,1-1,-1 0,0 0,0-1,0 1,-1-1,1 0,-2 0,1-1,0 0,-3 5,0 0,-1 0,1 0,0 0,-1 0,1-1,-1 1,0 0,0 0,1 0,-2 0,1 0,0-1,0 1,-1 0,1 0,-1 0,1 0,-1 0,0 0,0 0,0 0,0 0,0 1,-1-1,1 0,0 0,-1 1,1-1,-1 1,0 0,1-1,-1 1,0 0,0 0,0 0,0 0,0 0,0 1,0-1,0 1,0-1,0 1,0 0,-7-3,0 1,1 1,-1 0,0 0,0 1,0 0,0 0,1 1,-1 1,-3 0,3 1,-1 0,1 0,0 2,0-1,0 1,1 0,0 1,0 0,0 0,0 0,1 1,0 1,1-1,-2 2,-6 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40.1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61 27,'0'0,"0"0,0 0,-2 0,-4 0,-3 0,-3 0,1 0,3 0,2 0,2 0,2 0,1 0,4 0,5-2,13-4,11-3,2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5.39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1,'0'0,"0"2,0 2,0-1,0-1,0 0,0-1,0-3,2-1,4 0,1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7.63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178 91,'7'-64,"-1"40,-3 21,-1 10,-1 0,3 12,0 0,-2 0,0 1,-2-1,0 10,0-25,0-1,-1 1,1 0,-1-1,0 1,0 0,0-1,-1 1,1-1,-1 0,0 1,1-1,-1 0,-1 0,1 0,0 0,-1-1,0 1,0 0,1-1,-1 0,-1 0,1 0,0 0,0 0,-1-1,1 0,-1 1,1-1,-5 0,5 0,-1 0,1 0,-1-1,0 1,1-1,-1 0,0 0,0-1,1 1,-1-1,0 0,1 0,-1 0,1 0,-1 0,1-1,0 0,0 0,-1 0,1 0,0 0,1 0,-1-1,0 1,-1-3,2 2,0-1,0 0,1 1,-1-1,1 0,-1 0,1 0,1 0,-1 0,0 0,1-1,0 1,0 0,0 0,1 0,-1 0,1 0,0 0,0 0,1 0,-1 0,2-3,-3 6,0-1,1 1,-1 0,1-1,-1 1,1 0,0 0,-1-1,1 1,0 0,0 0,0 0,0 0,0 0,0 0,0 0,0 0,0 0,0 1,0-1,1 0,-1 1,0-1,1 1,-1-1,1 1,-1 0,1 1,-1-1,0 1,1-1,-1 1,0 0,1 0,-1 0,0 0,0-1,1 2,-1-1,0 0,0 0,0 0,-1 0,1 1,0-1,0 1,4 7,-1-1,0 1,0 0,-1 0,-1 0,1 0,-1 3,-1-3,-1 0,0 0,-1 0,0 0,0 0,-1-1,0 1,-1 2,2-7,0-1,0 1,-1-1,1 0,-1 0,1 0,-1 0,0 0,0 0,0 0,-1-1,1 1,-1-1,0 0,1 1,-1-1,0 0,0-1,0 1,0 0,-1-1,-1 1,4-2,0 0,-1 1,1-1,-1 0,1 0,-1 0,1 0,0 0,-1-1,1 1,-1 0,1-1,0 1,-1-1,1 1,0-1,-1 0,1 1,0-1,0 0,0 0,0 0,0 0,0 0,-2-2,1 0,0 0,0 0,1 0,-1 0,1 0,-1 0,1-1,0 1,0-2,-1-1,1 1,0 0,1-1,-1 1,1-1,0 1,0-1,1 1,-1-1,1 1,1 0,-1-1,2-2,6-5,1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8.6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14,'0'0,"0"0,0 0,0 0,0 0,3 0,0 0,3-2,2-2,0 1,2 1,-2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50.102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9.51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147 122,'1'6,"2"7,0-1,-1 1,0 0,-1 0,-1 12,0-23,0 0,-1 0,1 0,0 0,-1 0,1 0,-1 0,0-1,1 1,-1 0,0 0,0-1,0 1,-1 0,1-1,0 1,-1-1,1 1,-1 0,-1-1,1-1,0 1,0 0,-1-1,1 1,0-1,-1 0,1 0,0 0,-1 0,1 0,0-1,-1 1,1-1,0 1,-1-1,1 0,0 0,0 0,0 0,-1-1,-2-1,1 0,1 0,-1-1,0 0,1 0,0 0,0 0,0 0,0 0,1-1,-1 0,1 1,0-1,1 0,-1 0,1 0,0 0,0 0,1-2,-1 3,0 0,0 0,1 0,-1 0,1 0,0 0,0 0,1 0,-1 0,1 0,0 0,0 0,0 0,0 0,1 0,0 0,0 1,0-1,0 1,0-1,1 1,-1 0,1 0,1-1,-2 4,0 0,0-1,-1 1,1 0,0 0,0 0,0 0,0 0,0 0,0 1,0-1,0 1,0-1,0 1,-1 0,1 0,0 0,0 0,-1 0,1 0,-1 0,1 0,-1 1,1-1,-1 1,0-1,0 1,1-1,-1 2,5 4,-1 0,1 0,-2 0,1 1,-1 0,1 2,-3-4,0 1,0 0,-1 0,0 0,0 0,0 0,-1 0,0 0,-1 1,1-1,-2 0,1 0,-1-1,0 1,-1 3,2-7,-1 1,1-1,-1 1,0-1,-1 0,1 1,0-1,-1 0,0-1,0 1,1 0,-2-1,1 1,0-1,0 0,-1 0,1-1,-1 1,0-1,1 1,-1-1,0 0,0-1,0 1,0-1,1 1,-1-1,-3 0,5 0,0-1,0 1,0 0,0-1,0 1,0-1,0 0,0 1,0-1,0 0,0 0,0 0,1-1,-1 1,0 0,1-1,-1 1,1-1,-1 1,0-2,0-1,-1-1,1 1,0 0,0-1,0 1,1-1,0 1,0-1,-1-3,1-3,0-1,1 1,0-1,1 1,0 0,0-1,4-10,-2 14,0 0,0-1,1 1,0 0,1 1,0-1,0 1,0 0,1 0,0 1,1-1,-1 1,1 1,0-1,3 0,-5 3,0 0,1 0,-1 0,0 1,1 0,0 0,-1 1,1-1,0 1,0 0,0 1,0-1,0 1,0 1,0-1,0 1,-1 0,1 0,0 1,0-1,-1 1,1 1,3 1,-7-2,1-1,-1 1,1 0,-1 0,0 0,0 1,0-1,0 0,0 1,0-1,-1 1,1 0,-1-1,0 1,0 0,0 0,0 0,0 0,0 0,-1 0,0 0,0 0,1 0,-2 0,1 0,0 0,-1 0,1 0,-1 0,0 0,0 2,-2 5,-1 0,0 0,0 0,-1 0,0-1,-1 0,0 0,-3 3,0-1,-1-1,0 0,0 0,-1-2,0 1,-5 2,12-9,1 1,-1-1,0 0,0 0,0 0,0-1,0 1,0-1,0 0,-1 0,1-1,0 1,-1-1,1 0,0 0,-1 0,1-1,0 0,-1 0,1 0,0 0,-2-1,2-1,1 1,0-1,0 0,0 0,1 0,-1 0,1 0,-1-1,1 1,0-1,1 0,-1 0,1 1,-1-1,1 0,0 0,0 0,1 0,-1-1,-5-79,6 82,0-8,1 1,0-1,0 1,1-1,1 1,1-5,-4 11,1 0,0 0,0 0,1 0,-1 1,1-1,-1 0,1 0,0 1,0-1,0 1,1 0,-1 0,0-1,1 1,-1 1,1-1,0 0,0 1,2-2,3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11.05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1,'4'5,"0"0,-1 0,1 0,-1 1,0-1,0 1,-1 0,1 0,-1 0,0 2,13 69,-9-45,14 78,2 9,29 91,-43-186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11.8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0 298,'2'-1,"-1"0,0 0,0 1,0-1,0 1,1-1,-1 1,0-1,0 1,1 0,-1 0,0 0,1-1,-1 1,0 1,2-1,-1 0,0 0,0 0,0 0,0-1,1 1,-1-1,0 1,0-1,0 0,0 1,0-1,0-1,151-102,79-49,-227 149,1 1,0-1,0 2,1-1,-1 1,0-1,1 2,0-1,-1 1,1 0,0 0,1 1,-5 0,0 1,-1-1,1 1,-1 0,1 0,-1 0,1 0,-1 0,0 1,0-1,1 1,-1-1,0 1,0 0,-1 0,1 0,0 0,-1 0,1 0,-1 1,1-1,-1 0,0 1,0-1,0 1,-1-1,1 1,0-1,-1 1,0 0,1-1,-1 2,1 15,0 0,-1 0,-1 0,0 0,-2-1,0 1,-1 0,-1-1,0 0,-2 0,0-1,-2 2,-4 8,-1-1,-1 0,-1-1,-1-1,-1-1,-2 0,-8 7,26-28,-4 4,1 0,-1 0,-1-1,1 1,-1-1,0-1,0 1,0-1,-1 0,0-1,0 0,-4 1,57-39,-5 3,-14 11,1 1,1 1,16-8,-38 24,0-1,1 1,-1 0,1 1,0 0,0 0,0 0,0 1,0 0,0 0,1 1,-1 0,0 0,0 1,1-1,-1 2,0-1,2 2,-4-1,0 0,0 0,0 0,-1 1,1 0,-1 0,0 0,0 1,0-1,0 1,-1 0,0 0,1 0,-1 0,-1 1,1 0,-1-1,1 1,-1 0,-1 0,1 0,-1 0,0 0,0 0,0 1,-1-1,0 0,0 0,0 1,0-1,-2 3,0 9,-1-1,-1 1,-1-1,0 0,-1 0,-1-1,0 0,-1 0,-4 4,-7 10,-2-2,0-1,-2-1,-1 0,0-2,-2-1,-1-1,0-1,-4 0,-34 17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49.2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0,'-3'5,"0"2,0-1,0-1,2-1,-1-2,2-1,0 0,0-1,2-3,2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0.27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1,'0'0,"0"0,0 0,0 0,0 0,0 0,0 0,0 0,2 0,4 0,0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0.65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16,'0'-2,"0"-2,0 1,0 0,0 2,3 0,3 0,0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0.99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 0,'-2'3,"-1"0,-1 0,2 2,0 0,3 0,5-2,2 1,4 1,-1-1</inkml:trace>
  <inkml:trace contextRef="#ctx0" brushRef="#br0" timeOffset="1">263 425,'0'0,"0"0,3 0,3 0,3 0,5 3,7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1.34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10,'0'-2,"0"-2,0 1,2 3,7 4,6 4,5 3,0-1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1.6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0,'0'0,"0"0,0 0,0 0,3 0,2 0,2 0</inkml:trace>
  <inkml:trace contextRef="#ctx0" brushRef="#br0" timeOffset="1">206 309,'-3'2,"0"2,0-1,0-1,4 0,4-1,3 0,6-1,2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2.05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1,'5'5,"2"1,-1 1,0 0,-3 3,-1-2,2 2,0-2,-1-2</inkml:trace>
  <inkml:trace contextRef="#ctx0" brushRef="#br0" timeOffset="1">177 617,'2'-3,"2"0,-1 0,-1 0,3 1,-1 1,5 1,0-1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54.438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2.3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0,'0'0,"0"0,3 3,2 3,7 5,3 4,4 1,1 2,-2-4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2.72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 0,'-2'0,"-2"0,4 3,1 3,2 3,5 5,2 2,2 2,5 0,3-1,0-3</inkml:trace>
  <inkml:trace contextRef="#ctx0" brushRef="#br0" timeOffset="1">404 456,'-2'0,"-2"0,1 2,3 4,4 3,4 3,3 1,2 2,1 0,2-2,-3-4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3.0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 0,'-3'10,"0"4,0 3,0 0,4 2,4-1,3-2,1-4,1-5,1 0,-1-2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8:53.4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1,'0'0,"0"0,0 0,0 0,0 0,0 0,0 0,0 0,0 0,3 0,0 0</inkml:trace>
  <inkml:trace contextRef="#ctx0" brushRef="#br0" timeOffset="1">147 265,'-2'3,"-1"0,-1 0,2 0,0-1,1-1,0 0,1-1,0 0,3 0,3 0,3-1,0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2.23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0,'0'0,"0"0,0 0,0 0,0 0,0 0,0 0,0 0,0 0,0 0,2 3,1 0,3 0,2 2,1 0,0 0,-1-2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2.5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1,'2'0,"2"0,-1 2,-1 2,3 1,-1 1,0-1,-1 4,-1 0,1 1,3 2,1-2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2.88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0,'2'0,"1"0,1 0,-2 0,0 0</inkml:trace>
  <inkml:trace contextRef="#ctx0" brushRef="#br0" timeOffset="1">278 324,'0'0,"0"0,0 0,0 0,3 0,0 0,5 0,1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3.25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 1,'-2'5,"-2"2,1-1,1-1,0-1,3 0,2 1,2 1,1 0,2-1,-1-2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3.58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0,'0'5,"0"5,0 2,0-1,3 1,3 1,3 0,2 1,2-3,4-5,-1-3</inkml:trace>
  <inkml:trace contextRef="#ctx0" brushRef="#br0" timeOffset="1">250 646,'0'0,"0"0,0 0,0 0,3 0,2 0,2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5.74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64 1,'-5'0,"-1"0,-1 0,0 2,0 2,-1-1,-4-6,1-2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2:59.994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06.09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604 751,'-5'-5,"-2"-1,1-1,1 0,1 0,2-4,1-2,0 1</inkml:trace>
  <inkml:trace contextRef="#ctx0" brushRef="#br0" timeOffset="1">16 32,'-3'0,"0"0,0 0,0 0,2 0,0-2,0-4,1-5,0-2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56.8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 1,'-13'122,"14"-61,2 0,4-1,2 0,2 0,3-1,5 6,24 59,5-1,36 58,-22-47,-25-60,3-3,4-1,2-2,16 14,4 11,-4 3,41 87,85 213,-55-109,-25-85,27 24,-23-40,31 81,-68-95,-7 3,11 62,7 17,22 24,118 240,-81-198,14-8,38 35,365 599,-333-572,-73-123,6 36,-94-150,78 144,-113-226,3-1,2-1,40 41,34 19,5-6,5-4,48 26,-108-87,3-2,1-4,-2 0,-2 2,20 18,-63-39,0 0,-1 1,0 1,-2 1,0 1,7 13,-23-33,1-1,-1 1,1-1,-1 1,1 0,-1-1,0 1,0 0,1-1,-1 1,0 0,0 0,0-1,1 1,-1 0,0 0,0-1,0 1,0 0,-1 0,1-1,0 1,0 0,0 0,6-5,1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29:57.32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8 456,'-3'16,"1"-12,1 0,1 0,-1 0,1-1,-1 1,1 0,0 0,0 0,1 3,0-5,0 0,0 0,0 0,0 0,0-1,1 1,-1 0,1 0,-1-1,1 1,0-1,0 0,-1 1,1-1,0 0,0 0,0 0,0 0,2 0,59 29,1-3,1-3,1-2,58 10,-121-31,-1-1,1 1,0-1,0 0,0 0,0 0,-1 0,1 0,0-1,0 1,0-1,-1 0,1 1,0-1,-1-1,1 1,-1 0,1-1,-1 1,0-1,1 1,-1-1,0 0,0 0,0 0,0-1,-1 1,1 0,-1-1,1 1,-1-1,0 1,0-1,0 1,0-1,0 0,-1 0,1-2,2-14,-1 1,-1-1,-1 1,0-1,-3-13,2 23,-43-359,32 247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30:00.22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71,'0'0,"0"1,0-1,1 1,-1-1,0 1,0 0,0-1,0 1,0-1,1 1,-1-1,0 1,1-1,-1 1,0-1,1 1,-1-1,0 1,1-1,-1 1,1-1,-1 0,1 1,-1-1,1 0,-1 1,1-1,0 0,-1 0,1 0,-1 1,1-1,25-1,26-16,39-36,-65 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18:30:00.9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1 343,'0'7,"11"10,26 30,-10-12,-3 3,-1 1,-3 1,13 34,-63-184,2-16,18 79,2 0,1 0,3-1,2-35,2 79,1 0,0 0,-1 0,1 0,1 1,-1-1,1 0,-1 0,1 1,0-1,0 1,1-1,-1 1,1 0,-1 0,1 0,0 0,1 1,6-7,2 1,-1 1,1 0,8-3,-9 5,26-15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0:53.72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3528 1832,'0'0,"-1"0,0 0,0 0,1 0,-1 0,0 0,0 0,1 0,-1-1,0 1,0 0,1 0,-1-1,0 1,0 0,1-1,-1 1,1-1,-1 1,0-1,1 1,-1-1,1 1,-1-1,1 1,-1-1,1 0,0 1,-1-1,1 0,0 1,-1-1,1 0,0 0,0 1,0-1,0 0,-1 0,1 1,0-1,0 0,1 0,-1 0,0 1,0-1,0 0,0 0,1 1,-1-1,1 0,-1-18,-2-7,-1 1,-1-1,-2 1,0-1,-9-18,9 25,1 1,0-1,2 0,0-1,1 1,1 0,1-1,1-8,-4-59,-14 10,1 5,12 44,-1-1,-2 1,-1 0,0 1,-2 0,-5-7,8 22,-1 1,0 0,0 1,-1 0,-10-9,-21-25,-34-40,58 70,1-2,1 0,0 0,1-1,1-1,1 0,0-1,2 0,-8-20,15 32,0-1,-1 0,0 1,-1-1,1 1,-1 0,-1 0,1 1,-1-1,-6-5,-15-16,11 9,-1 1,-1 1,-1 0,0 1,-1 1,-1 1,0 1,-16-8,-78-33,-81-55,173 94,-1 1,0 1,-1 2,0 0,0 1,-2 2,1 1,-4-1,-191-50,192 54,0 2,0 0,-28 3,-38-3,38-4,33 3,-1 0,1 1,-1 1,1 2,-1 0,1 1,0 2,-20 5,18-3,0 0,0-2,-1 0,-9-1,9-1,1 0,0 2,0 2,-13 4,-6 7,30-11,-1-1,1 0,-1 0,0-2,0 0,-2 0,6-1,0 1,0 0,0 1,1 1,0-1,0 2,0-1,-4 5,-29 13,17-9,0 1,1 1,1 2,1 0,-10 11,-12 9,23-20,1 0,1 2,0 1,2 0,-6 10,11-16,-1 0,-1-1,0 0,0-1,-11 5,-46 43,43-27,1 1,2 1,-12 21,8 3,23-45,1-1,-2 0,0-1,-1 2,-2 3,1 0,0 1,2 0,0 1,-1 5,-16 40,0 5,20-52,0-1,-2 0,0 0,-2 1,-78 104,84-115,0 1,1-1,0 1,0 0,1-1,0 1,0 7,-6 34,-3-10,2 0,2 0,1 0,2 26,6 160,-2-195,1-1,2 0,1 0,1 0,2 0,0-1,2 0,1-1,1 0,2-1,0 0,6 5,-1 2,-2 0,-1 0,-2 2,-1 0,1 8,12 33,-26-76,10 28,1 0,2-1,0 0,15 20,-23-38,0-1,-1 1,0 0,-1 0,0 1,2 7,-4-9,1 0,1 0,-1-1,1 1,1-1,-1 1,1-1,1 0,-1 0,5 4,9 6,0-1,1-1,0-1,5 2,17 12,27 25,43 28,-57-44,-40-25,1-2,1 0,0 0,0-2,1 0,0-1,0 0,1-3,-1 2,-1 0,1 1,-1 1,0 0,-1 1,0 1,0 0,-1 1,-1 1,7 6,-2 0,2-1,0-1,0-1,16 8,17 15,-37-25,1-1,1-1,8 4,142 71,-82-57,-79-27,0 0,0 0,0-1,1 0,-1 0,0-1,0 0,1 0,-1-1,0 1,0-2,4 0,37-3,-44 5,19 2,1-2,-1 0,0-2,1-1,-1 0,0-2,-1-1,1 0,8-5,-15 5,1 0,0 1,14-2,-16 5,-1-2,1 0,-1 0,0-1,12-7,23-13,40-13,-48 21,0-1,-1-2,5-5,178-126,-150 111,-51 29,-1-1,0 0,0-2,-2 0,1-2,2-3,34-35,-31 31,0-1,-2-1,20-27,-15 16,2 1,1 1,2 2,12-8,18-18,-49 44,-1-1,-1 0,0-1,-1 0,-1-1,-1 0,0-1,-1 1,1-8,11-34,-3-2,1-17,16-61,-23 95,-2-1,-3 1,-1-1,-2-1,-2 1,-5-40,2 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3:59.3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135 75,'-4'3,"3"13,4 38,-1 4,-2-56,0-1,0 1,0-1,0 1,-1-1,1 1,0-1,-1 1,1-1,-1 1,0-1,1 1,-1-1,0 0,0 0,0 1,0-1,0 0,-1 1,1-2,0 1,0-1,0 1,0-1,0 0,0 1,0-1,0 0,0 0,0 0,0 0,0 0,0 0,0 0,0 0,-1-1,1 1,0 0,0-1,0 1,0-1,-3-1,-1 0,1-1,-1 0,1 0,0 0,0-1,0 1,1-1,-1 0,-1-2,0-2,-1 0,1-1,1 0,0 0,0 0,1-1,-2-8,4 17,0-1,1 0,-1 0,1 0,-1 0,1 0,0 0,0 0,0 0,0 0,0 0,1 0,-1 0,1 0,-1 0,1 0,0 0,-1 0,1 0,0 0,0 1,1-1,-1 0,0 1,0-1,1 1,-1-1,1 1,-1 0,1-1,0 1,-1 0,1 0,0 0,0 1,0-1,0 0,0 1,0-1,0 1,1-1,-1 1,1 0,0 0,-1 0,1 0,0 1,-1-1,1 1,-1-1,1 1,-1 0,1 0,-1 0,1 0,-1 1,0-1,1 1,-1-1,0 1,0 0,0 0,-1 0,1 0,0 0,-1 0,1 0,-1 0,0 1,1-1,-1 1,0-1,-1 1,1-1,0 1,-1 0,0-1,1 1,-1 0,1 1,0 1,-1 0,1-1,-1 1,0 0,0 0,0-1,-1 1,0 0,0 0,0-1,-1 1,1-1,-1 1,0-1,0 0,0 0,-1 0,0 0,-2 3,4-6,0-1,0 1,0 0,1-1,-1 1,0-1,0 1,0-1,-1 1,1-1,0 0,0 1,0-1,0 0,0 0,0 0,0 0,0 0,-1 0,1 0,0 0,0-1,0 1,0 0,0-1,-1 0,-1 0,0-1,0 0,1 0,-1 0,0 0,1-1,-1 1,1-1,-1-1,-4-5,0-1,1 0,1 0,0 0,-1-3,5 9,-1 0,1 0,0-1,0 1,0 0,0 0,1-1,0 1,0 0,0-1,0 1,1 0,0 0,0-1,0 1,0 0,0 0,1 0,0 0,0 0,0 0,0 1,1-1,-1 1,1 0,2-2,-3 3,1-1,0 1,0 1,0-1,1 0,-1 1,0 0,1-1,-1 1,0 1,1-1,-1 0,1 1,-1 0,1 0,0 0,-1 0,1 0,-1 1,1 0,-1-1,1 1,-1 0,0 1,1-1,-1 1,0-1,0 1,0 0,0 0,0 1,0-1,4 5,1 0,-1 0,0 0,-1 1,0 0,0 0,-1 1,0-1,0 1,-1 0,0 2,0-4,-2 0,1 1,-1-1,0 1,-1 0,0 0,0 0,-1-1,0 1,0 0,-1 0,0 0,0 0,-1 2,2-9,-1 0,1-1,0 1,0-1,-1 1,1-1,0 1,-1 0,1-1,-1 1,1-1,-1 0,1 1,-1-1,1 1,-1-1,1 0,-1 1,1-1,-1 0,1 0,-1 1,0-1,1 0,-1 0,0 0,1 0,-1 0,0 0,1 0,-1 0,1 0,-1 0,0 0,1 0,-1 0,0-1,1 1,-1 0,1 0,-1-1,1 1,-1 0,0-1,1 1,-1-1,1 1,0-1,-1 1,1-1,-1 1,1-1,-28-27,26 27,-6-8,0-1,1 0,0 0,1 0,0-1,0 1,1-2,1 1,0 0,0-1,1 0,1 0,0 0,0-4,5 2,5 21,3 25,-11-24,0 0,-1 0,1 1,-1-1,-1 0,0 0,0-1,-1 4,2-9,1 0,-1-1,0 1,1 0,-1 0,0 0,0 0,0-1,0 1,-1 0,1-1,0 1,-1-1,1 1,-1-1,1 0,-1 0,0 0,0 0,1 0,-1 0,0 0,0 0,0-1,0 1,0-1,0 1,0-1,0 0,0 0,0 0,0 0,0 0,-2-1,-8-2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02.59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68 135,'-10'-3,"-9"-1,18 5,1 0,-1 0,0 0,1 0,0 1,-1-1,1 0,0 0,-1 0,1 0,0 1,0-1,0 0,0 0,0 0,0 0,0 1,1-1,-1 0,0 9,0 21,-4-32,-4-18,3 6,1 1,0-1,1 0,0 0,1 0,1 0,0-1,1 1,0 0,2-4,-2 17,0 0,0 0,0 0,0-1,0 1,0 0,0 0,0 0,0 0,0 0,1 0,-1-1,0 1,0 0,0 0,0 0,0 0,0 0,0 0,1 0,-1 0,0 0,0 0,0 0,0-1,0 1,1 0,-1 0,0 0,0 0,0 0,0 0,0 0,1 0,-1 0,0 0,0 0,0 1,0-1,0 0,1 0,-1 0,0 0,0 0,0 0,0 0,0 0,0 0,0 0,1 0,-1 1,0-1,10 10,6 12,-10-10,-1-1,0 1,-1 0,0 1,0-1,-2 1,0-1,0 1,-1 0,0 0,-1 2,-1-15,1 1,0-1,0 0,0 1,0-1,-1 0,1 0,0 1,0-1,-1 0,1 0,0 1,-1-1,1 0,0 0,-1 0,1 1,0-1,-1 0,1 0,0 0,-1 0,1 0,0 0,-1 0,1 0,-1 0,1 0,0 0,-1 0,1 0,0 0,-1 0,1 0,0-1,-1 1,1 0,0 0,-1 0,1 0,0-1,-1 1,1 0,0 0,0-1,-1 1,1 0,0-1,0 1,0 0,-1 0,1-1,0 1,0 0,0-1,0 1,-17-18,12 10,0-1,1 1,0-1,0 1,1-1,0 0,1 0,0-1,0 1,1 0,1-1,-1 1,1-1,1 1,0 0,0-1,1 1,2-9,-4 18,0 0,0-1,0 1,0 0,0-1,0 1,0 0,0 0,1-1,-1 1,0 0,0 0,0-1,0 1,0 0,1 0,-1 0,0-1,0 1,0 0,1 0,-1 0,0-1,0 1,0 0,1 0,-1 0,0 0,0 0,1 0,-1 0,0 0,1 0,-1 0,0 0,0 0,1 0,-1 0,0 0,0 0,1 0,-1 0,0 0,1 0,8 12,3 19,-11-20,1-1,-1 1,-1-1,0 1,-1 0,0-1,0 1,-1-1,-1 0,0 0,-3 10,3-111,10 49,-3 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06.24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35 84,'6'48,"-4"-40,0-1,-1 1,0-1,-1 1,0 0,0-1,0 1,-1 0,-19-46,15 24,0-1,1 1,0-1,1 0,1 0,1 0,0 0,0 0,2-5,-1 20,1-1,-1 1,0-1,1 0,-1 1,1-1,-1 1,1-1,-1 1,1-1,-1 1,1-1,0 1,-1 0,1-1,0 1,-1 0,1 0,0-1,-1 1,1 0,0 0,-1 0,1 0,0 0,0 0,-1 0,1 0,0 0,-1 0,1 0,0 0,0 1,-1-1,1 0,0 1,-1-1,1 0,-1 1,1-1,0 1,28 15,-25-11,0 1,-1-1,1 1,-1-1,0 1,-1 0,1 0,-1 0,0 0,-1 1,1-1,-1 3,1 2,-1 1,0-1,-1 0,0 1,-1-1,-1 9,2-20,0 0,0 0,0 1,0-1,0 0,0 0,0 1,0-1,0 0,-1 0,1 0,0 1,0-1,0 0,0 0,0 0,0 1,0-1,-1 0,1 0,0 0,0 0,0 1,0-1,-1 0,1 0,0 0,0 0,0 0,-1 0,1 0,0 1,0-1,0 0,-1 0,1 0,0 0,0 0,0 0,-1 0,1 0,0 0,0 0,-1 0,1 0,0-1,0 1,0 0,-1 0,1 0,0 0,-13-12,-8-19,18 21,-1-1,1 1,1-1,0 0,0 0,1 0,1 0,0 0,0 0,2-7,-2 17,0 1,-1-1,1 1,0 0,0-1,0 1,0 0,1-1,-1 1,0 0,0-1,0 1,0 0,0-1,0 1,0 0,1-1,-1 1,0 0,0-1,1 1,-1 0,0 0,0-1,1 1,-1 0,0 0,0 0,1-1,-1 1,0 0,1 0,-1 0,0 0,1 0,-1 0,0 0,1 0,-1-1,0 1,1 0,-1 1,14 11,5 22,-4 35,-14-64,-1 0,0 0,0 0,0 0,0 0,-1 0,1-1,-1 1,-1 0,1 0,-1-1,1 1,-2 1,3-6,0 0,-1 1,1-1,0 0,0 1,0-1,-1 0,1 1,0-1,-1 0,1 1,0-1,0 0,-1 0,1 0,0 1,-1-1,1 0,-1 0,1 0,0 0,-1 0,1 0,0 0,-1 1,1-1,-1 0,1 0,0-1,-1 1,1 0,0 0,-1 0,1 0,-1 0,1 0,0 0,-1-1,-11-13,-2-21,10 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09.3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17 148,'1'-1,"1"1,-1 0,1 0,0 0,0 0,-1 0,1 0,0 0,-1 1,1-1,-1 0,1 1,0 0,-1-1,1 1,-1 0,1 0,-1 0,0 0,1 0,-1 0,0 0,0 0,0 0,1 1,-1-1,-1 0,1 1,0-1,0 1,0-1,-1 1,1-1,-1 1,1 0,-1-1,0 1,0 0,1-1,-1 1,0 0,0-1,-1 1,1 0,0-1,-1 1,1 0,-1 0,1-1,-1 0,1-1,-1 1,1-1,-1 1,1-1,-1 1,1-1,-1 0,0 1,1-1,-1 1,1-1,-1 0,0 0,1 0,-1 1,0-1,0 0,1 0,-1 0,0 0,1 0,-1 0,0 0,0 0,1 0,-1 0,0-1,1 1,-1 0,0 0,1-1,-1 1,1 0,-1-1,0 1,-23-16,23 12,-1 0,1 0,0 0,0 0,1 0,-1 0,1 0,0-1,0 1,0 0,0 0,1 0,0 0,0 0,0 0,0 0,0 0,1 0,0 0,2-3,-3 5,-1 0,1 1,0-1,0 0,1 1,-1-1,0 0,1 1,-1-1,0 1,1 0,0 0,-1-1,1 1,0 0,0 0,-1 1,1-1,0 0,0 1,0-1,0 1,0-1,0 1,0 0,0 0,0 0,0 0,0 0,0 0,0 1,0-1,0 1,0-1,0 1,0 0,0 0,-1 0,1 0,0 0,0 0,0 1,3 2,1 1,-2-1,1 1,0 1,-1-1,0 0,0 2,-2-6,-1 1,0 0,0 0,0 0,0 0,0 0,-1 0,1 0,0 0,-1 0,1 0,-1 0,0 0,0 1,0-1,0 0,0 0,0 0,-1 0,1 0,-1 1,1-1,-1 0,-1 1,1-3,0 1,0 0,0-1,0 1,-1 0,1-1,0 0,-1 1,1-1,0 0,-1 0,1 0,0 0,-1 0,1 0,-1 0,1 0,0 0,-1-1,1 1,0 0,0-1,-1 1,1-1,0 0,0 1,0-1,-1 0,1 0,0 0,-38-25,33 20,0 0,0-1,0 1,1-1,0-1,0 1,1-1,-1-1,4 7,0 0,0 0,-1 0,1 0,1 0,-1-1,0 1,0 0,1-1,0 1,-1-1,1 1,0-1,0 1,0 0,1-1,-1 1,0-1,1 1,0 0,-1-1,1 1,0 0,0 0,0-1,1 1,-1 0,0 0,1 0,-1 1,1-1,0 0,0 1,0 0,1 0,-1 0,0 0,0 0,0 1,0-1,1 1,-1-1,0 1,1 0,-1 0,0 0,1 0,-1 0,0 1,0-1,1 1,-1-1,0 1,0 0,0 0,0 0,1 0,-1 0,-1 0,1 1,0-1,0 1,0-1,-1 1,1 0,-1 0,0-1,1 1,0 2,2 1,0 0,-1 0,0 1,1 0,-2-1,1 1,-1 0,0 0,0 0,0 0,-1 1,0-1,0 3,-1-9,0 1,0 0,0-1,0 1,0-1,0 1,0-1,0 1,0-1,0 1,-1-1,1 1,0-1,0 1,0-1,-1 1,1-1,0 1,-1-1,1 1,0-1,-1 1,1-1,0 0,-1 1,1-1,-1 0,1 1,-1-1,1 0,-1 0,1 1,-1-1,1 0,-1 0,1 0,-1 0,1 0,-1 0,0 0,1 0,-1 0,1 0,-1 0,1 0,-1 0,1 0,-1 0,1-1,-2 1,1-1,0 1,0-1,0 1,0-1,0 0,0 0,0 1,0-1,0 0,1 0,-1 0,0 0,1 0,-1 0,0 0,1 0,-1 0,1-1,-1 1,1 0,0 0,0-1,-1-35,1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05.074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12.6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132 3,'0'27,"0"-51,2 19,-2 21,1-15,-1 0,0 0,0 0,0 0,0 0,0 1,0-1,0 0,0 0,-1 0,1 0,0 0,-1 0,1 0,0 0,-1 0,0 0,1 0,-1 0,1 0,-1 0,0 0,0-1,1 1,-1 0,0-1,0 1,0 0,0-1,0 1,0-1,0 1,0-1,0 0,-21-3,18-5,2-2,8 28,-4-13,0 1,1 0,-2-1,1 1,-1 0,0 0,0 0,0 0,-1 0,0 0,0 0,-1 0,1 1,-1-1,-1-1,1 1,-3 5,4-10,-1 0,0 0,1 0,-1 1,0-1,0 0,0 0,0 0,0-1,0 1,0 0,0 0,-1 0,1-1,0 1,0-1,-1 1,1-1,0 1,-1-1,1 0,0 0,-1 1,1-1,0 0,-1 0,1 0,-1-1,1 1,0 0,-1 0,1-1,0 1,0-1,-1 1,1-1,0 0,0 1,-1-1,1 0,0 0,0 0,0 0,0 0,0 0,1 0,-1 0,-4-3,1-1,0 1,0-1,0 0,0 0,1 0,0 0,0-1,1 1,-1-2,1 0,1 0,-1-1,2 1,-1-1,1 1,0-1,0 1,1-1,1-1,-2 8,0 0,0-1,1 1,-1 0,1-1,-1 1,1 0,0-1,-1 1,1 0,0 0,0 0,0 0,0 0,0 0,0 0,0 0,0 0,0 0,2 0,-1 1,-1-1,1 1,0 0,0 0,0 0,0 0,0 0,-1 1,1-1,0 0,0 1,0 0,-1-1,1 1,0 0,0 0,-1 0,1 0,-1 0,2 1,4 3,0 1,-1 1,1-1,-1 1,-1 0,1 0,-1 0,0 1,-1 0,3 6,-5-9,1 0,-1 1,0-1,0 1,0 0,-1 0,0 0,0 0,0 0,-1 0,0 0,0 0,0 0,-1 0,0 0,-1 2,2-7,0 0,-1 0,1 0,-1 0,1 0,0 0,-1 0,0-1,1 1,-1 0,1 0,-1 0,0 0,0-1,1 1,-1 0,0-1,0 1,0-1,0 1,0-1,0 1,0-1,0 0,0 1,0-1,0 0,0 0,-1 0,0 0,0-1,0 1,0-1,0 1,1-1,-1 0,0 0,0 0,1 0,-1 0,1 0,-1-1,-1 0,-1-2,0-1,0 1,0-1,0 0,1 0,0 0,0 0,0-1,-2-4,4 6,1-1,-1 1,1-1,0 1,0 0,0-1,1 1,-1-1,1 1,0 0,1 0,-1-1,1 1,-1 0,1 0,0 1,1-1,0-1,8-10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16.55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145 80,'-2'0,"0"1,1 0,-1 0,0 0,1 0,-1 0,1 0,0 1,-1-1,1 0,0 1,0-1,0 1,0-1,0 1,0 0,0-1,0 1,1 0,-1-1,0 3,0-1,1 0,-2-1,1 1,0 0,0-1,-1 1,0-1,1 1,-1-1,0 0,0 0,0 0,-1 0,1 0,0 0,-1 0,1-1,-1 1,0-1,-1 1,3-2,0 1,0-1,0 0,0 1,0-1,0 0,0 0,0 0,0 0,0 0,1 0,-1 0,0 0,0 0,0-1,0 1,0 0,0 0,0-1,0 1,0-1,0 1,0-1,1 1,-1-1,0 0,0 1,1-1,-1 0,0 1,1-1,-1 0,1 0,-1 0,1 0,-1 0,4-28,-2 20,8 29,-15-27,-18-32,20 30,0 4,1 0,0-1,1 0,-1 0,1 0,0 0,0 0,1 0,0 0,0 0,0-2,3 9,-1-1,0 1,0 0,0-1,0 1,0 0,0 0,0 0,0 0,0 0,0 0,-1 0,1 0,0 1,-1-1,1 0,0 1,6 70,-7-68,0-8,0-3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18.55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113 14,'-14'10,"13"-10,1 1,-1-1,0 1,1-1,-1 1,1-1,-1 1,1-1,-1 1,1 0,-1-1,1 1,0 0,-1-1,1 1,0 0,-1-1,1 1,0 0,0 0,0-1,0 1,0 0,0 0,0 0,0-1,0 1,0 0,0 0,0-1,0 1,1 0,-5 24,4-25,-1 0,1 1,0-1,0 0,0 1,-1-1,1 0,0 0,-1 1,1-1,0 0,-1 0,1 1,0-1,-1 0,1 0,0 0,-1 0,1 1,-1-1,1 0,0 0,-1 0,1 0,-1 0,1 0,0 0,-1 0,1 0,-1 0,-3-2,0 0,0-1,0 1,0 0,0-1,1 0,-1 0,0-1,0 0,2 3,-22-21,24 21,-1 1,0-1,0 0,1 0,-1 1,0-1,1 0,-1 0,0 0,1 1,-1-1,1 0,0 0,-1 0,1 0,0 0,-1 0,1 0,0 0,0 0,0 0,0 0,0 0,0 0,0-1,2 2,0 0,0-1,0 1,0 0,1 0,-1 0,0 1,0-1,0 0,0 1,0-1,0 1,-1 0,1 0,0 0,0 0,0 0,-1 0,1 0,0 0,-1 1,2 1,-2 6,-1-9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19.9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58 59,'-1'-3,"1"1,0-1,0 1,1-1,-1 1,1 0,-1-1,1 1,0 0,-1-1,1 1,1-1,-1 2,-1 1,1-1,0 1,0-1,0 1,0-1,-1 1,1-1,0 1,0 0,0 0,0-1,0 1,0 0,0 0,0 0,0 0,0 0,0 0,0 0,0 0,0 1,0-1,-1 0,1 1,0-1,0 0,0 1,0-1,0 1,-1-1,1 1,0 0,0 0,0-1,-1 1,1-1,0 1,0 0,0-1,-1 1,1 0,0 0,-1 0,1 0,-1-1,1 1,-1 0,1 0,-1 0,0 0,0 0,1 0,-1 0,0 0,0 0,0 0,0 0,0 0,0 0,0 0,0 0,-1 0,1 0,0 0,-1 0,1 0,0 0,-1 0,1 0,-1 0,0 0,0 0,0 2,0-1,-1 0,1 0,-1 0,0 0,1-1,-1 1,0 0,0-1,0 1,0-1,0 0,-1 1,1-1,-2 0,3 0,-1-1,1 1,-1-1,1 0,0 1,-1-1,1 0,-1 0,1 0,-1 0,1 0,-1 0,1-1,-1 1,1 0,0-1,-1 1,1-1,0 0,-1 1,1-1,0 0,0 0,-1 0,1 1,0-1,0-1,0 1,0 0,0 0,1 0,-1 0,0-1,0 1,1 0,-1-2,0-2,0 0,0-1,1 1,-1 0,2-1,-1 1,0 0,1-1,0 1,0-1,-1 6,0-1,0 1,1-1,-1 1,0-1,0 1,0-1,0 1,0-1,1 1,-1-1,0 1,0 0,1-1,-1 1,0 0,1-1,-1 1,0 0,1-1,-1 1,1 0,-1-1,0 1,1 0,-1 0,1 0,-1 0,1-1,-1 1,1 0,-1 0,1 0,-1 0,1 0,-1 0,1 0,-1 0,0 0,1 0,-1 0,1 1,-1-1,1 0,-1 0,1 0,-1 1,1-1,-1 0,0 0,1 1,-1-1,0 0,1 1,-1-1,0 0,1 1,-1 0,19 22,-15-13,-1 0,-1 0,0 0,0 1,-1 0,0-8,-1 1,0-1,0 1,0-1,0 1,0-1,-1 1,1-1,-1 1,0-1,0 0,-1 1,1-1,-1 0,1 0,-1 0,0 0,1-2,0 0,0 0,1-1,-1 1,0 0,0-1,0 1,0-1,0 1,0-1,0 0,0 1,0-1,0 0,0 0,0 1,0-1,0 0,0 0,-1 0,1 0,0-1,0 1,0 0,0 0,0-1,0 1,0 0,0-1,0 1,0-1,0 1,0-1,1 0,-1 1,0-1,0 0,0 0,1 0,-1 1,1-1,-1 0,0 0,1 0,-1 0,1 0,0 0,-1-1,-2-4,0 1,0-1,0-1,1 1,0 0,0 0,0-4,2 6,-1-1,1 1,0 0,0-1,0 1,1 0,-1-1,1 1,0-1,0 4,-1 0,1 0,-1 0,1 0,-1 1,1-1,-1 0,1 0,0 1,0-1,-1 1,1-1,0 0,0 1,0-1,0 1,-1 0,1-1,0 1,0 0,0 0,0-1,0 1,0 0,0 0,0 0,0 0,0 0,0 0,0 0,0 1,0-1,0 0,0 0,0 1,-1-1,1 1,0-1,0 1,0-1,0 1,-1-1,2 1,15 17,-16-15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22.3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70 47,'-3'0,"1"1,-1-1,1 1,-1 0,0 0,1 0,-1 0,1 0,0 0,-3 2,3-2,0 1,-1-1,0 0,1 1,-1-1,0 0,0-1,0 1,1 0,-1-1,0 0,-1 0,4 0,0 0,0 0,0 0,0 0,0-1,1 1,-1 0,0 0,0 0,0-1,0 1,0 0,0 0,0 0,0-1,0 1,0 0,0 0,0 0,0-1,0 1,0 0,0 0,0 0,0-1,-1 1,1 0,0 0,0 0,0-1,0 1,0 0,0 0,-1 0,1 0,0 0,0-1,0 1,0 0,-1 0,1 0,0 0,0 0,0 0,-1 0,1 0,0 0,0 0,0 0,1-1,0 1,0 0,0 0,1-1,-1 1,0 0,0 0,0 1,1-1,-1 0,0 0,0 0,0 1,1-1,-1 1,0-1,0 1,0-1,0 1,0 0,0-1,0 1,0 0,0 0,0 1,0-1,0 0,0 1,0-1,0 1,0-1,-1 1,1 0,-1-1,1 1,-1 0,1-1,-1 1,0 0,0 0,-1-1,0-19,1-58,1 76,-1 0,0 0,0 0,1-1,-1 1,0 0,1 0,-1 0,0 0,1 0,-1 0,0 0,1 0,-1 0,0 0,1 0,-1 0,1 0,-1 0,0 0,0 1,1-1,-1 0,0 0,1 0,-1 0,0 1,1-1,-1 0,0 0,0 0,1 1,-1-1,0 0,0 1,0-1,0 0,1 0,-1 1,0-1,13 12,-11-9,1 1,-1-1,0 1,0 0,0-1,-1 1,1 0,-1 0,0 0,0 0,-1 0,1 0,-1 1,0-1,0 2,-32-29,29 21,1 0,0 0,0 0,0-1,1 1,-1 0,1-1,-1 1,1-1,0 0,-1 1,1-1,1 0,-1 0,0 0,1 1,-1-1,1 0,0 0,0-2,1 18,-1-6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24.5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137 117,'-20'0,"34"0,2 0,-35 0,11-1,-1 0,1 0,0-1,0 0,0 0,0-1,0 0,1 0,-1-1,-2-2,8 5,-1 0,1 0,-1-1,1 1,0-1,0 0,0 1,0-1,0 0,0 0,1 0,-1-1,1 1,-1 0,1-1,0 1,0-1,0 1,0-1,0 1,1-1,-1 1,1-1,0 0,0 0,-1 1,2-1,-1 0,0 1,1-1,-1 0,1 1,0-1,0 0,-1 2,0 1,1-1,-1 1,0-1,1 1,-1-1,1 1,-1-1,0 1,1-1,-1 1,1-1,-1 1,1 0,0-1,-1 1,1 0,-1 0,1-1,0 1,-1 0,1 0,0 0,-1 0,1 0,0 0,-1 0,1 0,0 0,24 8,18 21,-37-24,23 20,-27-24,-1 0,0 0,0 0,0 0,0 1,0-1,0 0,0 1,0-1,0 0,-1 1,1-1,-1 1,1-1,-1 1,1 0,-1-1,0 2,-5-3,0 1,-1-1,1 0,0 0,0-1,-1 0,-1 0,5 0,0 0,1 1,0-1,-1 0,1 0,-1 0,1 0,0 0,0-1,0 1,0 0,0-1,0 1,0 0,0-1,0 1,1-1,-1 1,0-1,1 0,-1 1,1-1,0 1,0-1,-1 0,1 1,0-2,0 3,0-1,0 1,0-1,1 0,-1 1,0-1,0 1,0-1,0 1,0-1,1 1,-1-1,0 1,0-1,1 1,-1-1,0 1,1 0,-1-1,1 1,-1-1,0 1,1 0,-1-1,1 1,-1 0,1 0,0-1,0 1,0 0,0 0,0 1,0-1,1 0,-1 0,0 1,0-1,0 1,0-1,0 1,0-1,0 1,0 0,0-1,0 1,0 0,0 0,-1-1,1 2,11 12,-11-11,1-1,0 1,0 0,0-1,0 0,1 1,-1-1,1 0,-1 0,1 0,0 0,0-1,0-1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27.12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82 158,'40'-6,"-34"4,-1 1,0-1,1 2,-1-1,1 0,0 1,-1 0,1 1,3 0,-9 0,-1 1,0 0,1-1,-1 1,0-1,0 1,0-1,0 0,-1 1,1-1,0 0,0 0,-1 0,0 1,-2 0,-1-1,1 0,0 1,0-1,-1-1,1 1,-1-1,1 1,0-1,-1-1,1 1,-1-1,1 1,0-1,-1 0,1-1,0 1,0-1,0 0,0 0,0 0,0 0,1-1,-1 1,1-1,-1 0,1 0,0-1,-2-2,1 2,0-1,0 0,0 0,1 0,0 0,0-1,0 1,0-1,1 0,0 0,0 0,1 0,0 0,0 0,0 0,1 0,0-1,0 1,0 0,1 0,0-2,-1 7,1 0,-1 1,1-1,0 1,-1-1,1 1,-1-1,1 1,0-1,-1 1,1-1,0 1,-1 0,1 0,0-1,0 1,-1 0,1 0,0 0,0 0,0-1,-1 1,1 1,0-1,0 0,0 0,-1 0,1 0,0 0,0 1,-1-1,1 0,0 1,-1-1,1 0,0 1,-1-1,1 1,0-1,-1 1,31 18,-30-19,7 6,-1 0,0 0,0 1,0 0,-1 0,1 2,-5-6,0-1,0 1,-1-1,1 1,-1 0,1 0,-1-1,0 1,0 0,-1 0,1 0,0 0,-1 0,0 1,0-1,0 0,0 0,0 0,-1 0,1 0,-1 0,1-2,-1-1,1 0,0 0,0 0,-1 1,1-1,0 0,0 0,-1 0,1 0,0 0,-1 0,1 0,0 0,-1 0,1 0,0 0,-1 0,1 0,0 0,0 0,-1 0,1 0,0 0,-1 0,1 0,0 0,-1-1,1 1,0 0,0 0,-1 0,1-1,0 1,0 0,0 0,-1-1,1 1,0 0,0 0,0-1,0 1,-1 0,1 0,0-1,0 1,0 0,0-1,0 1,0 0,0-1,0 1,0 0,0-1,-9-16,8 14,0-1,1 0,-1 1,1-1,0 0,0 1,1-1,-1 0,1 1,0-1,0-1,-1 4,1 0,-1 1,1-1,0 0,-1 0,1 1,-1-1,1 0,0 1,-1-1,1 1,0-1,0 0,0 1,0 0,-1-1,1 1,0 0,0-1,0 1,0 0,0 0,0 0,0 0,0 0,0 0,0 0,-1 0,1 0,0 0,0 0,0 1,0-1,0 0,0 1,0-1,-1 0,1 1,0-1,0 1,0 0,-1-1,1 1,0 0,-1-1,1 1,3 1,0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30.2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69 142,'0'-2,"2"-25,-2 27,0 0,1-1,-1 1,0-1,0 1,0 0,0-1,0 1,1 0,-1-1,0 1,0 0,0-1,1 1,-1 0,0 0,1-1,-1 1,0 0,1 0,-1 0,0-1,1 1,-1 0,0 0,1 0,-1 0,0 0,1 0,-1 0,1 0,-1 0,0 0,1 0,-1 0,0 0,1 0,-1 0,1 0,-1 0,0 0,1 0,-1 1,0-1,1 0,-1 0,0 0,1 1,-1-1,0 0,0 0,1 1,-1-1,0 0,0 1,1-1,-1 0,0 1,0-1,0 1,-1 3,-11-4,11-1,-1 1,1 0,-1-1,1 1,0-1,-1 1,1-1,0 0,-1 1,1-1,0 0,0 0,0 0,0 0,0 0,0 0,0 0,0 0,0-1,0 1,0-1,-1-20,2 15,0 11,0-3,0-1,0 1,-1-1,1 0,0 1,0-1,-1 0,1 1,0-1,-1 0,1 1,0-1,-1 0,1 0,0 0,-1 1,1-1,-1 0,1 0,0 0,-1 0,1 0,-1 0,1 1,0-1,-1 0,1 0,-1 0,1-1,-1 1,1 0,0 0,-1 0,1 0,-1 0,1 0,0-1,-1 1,1 0,-1 0,1 0,0-1,-1 1,1 0,0-1,-19-10,17 7,0 0,1 1,-1-1,1 0,0 0,0 0,1 0,-1 0,1 0,0 0,0 0,0-1,0 1,2-3,24 38,-18 16,-9-48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31.60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46 107,'1'-1,"0"1,0-1,0 0,0 0,-1 1,1-1,0 0,0 0,-1 0,1 0,0 0,-1 0,1 0,-1 0,1 0,-1 0,0 0,1 0,-1 0,0 0,0 0,0 0,0-1,7-38,-6 27,9-12,-10 25,1-1,-1 1,0-1,1 1,-1 0,1-1,-1 1,1 0,-1-1,1 1,-1 0,1-1,-1 1,1 0,-1 0,1 0,-1 0,1-1,-1 1,1 0,-1 0,1 0,0 0,-1 0,1 0,-1 1,2 0,-1-1,1 2,-1-1,0 0,0 0,1 0,-1 1,0-1,0 0,0 1,0-1,-1 1,1-1,0 1,-1-1,1 1,-1 0,1-1,-1 1,0 0,0-1,1 1,-1 0,0 0,-1-1,1 7,0 0,-1-1,0 1,0-1,-1 1,0-1,0 0,-1 1,-3 5,6-11,-1 0,0 0,0 0,0 0,0 0,0 0,-1-1,1 1,0 0,-1-1,0 1,1 0,-1-1,0 0,1 1,-1-1,0 0,0 0,0 0,0 0,0-1,-1 1,1-1,0 1,0-1,0 1,0-1,-1 0,1 0,0 0,0-1,0 1,-1 0,1-1,-2 0,2 0,0-1,0 0,0 1,0-1,1 0,-1 0,0 0,1 0,0 0,-1 0,1 0,0-1,0 1,0 0,1-1,-1 1,0-1,1 1,0 0,-1-1,1 1,0-1,0 1,0-1,1 1,-1-1,10-67,-10 69,0 1,0 0,0-1,0 1,0-1,0 1,0-1,0 1,0 0,0-1,0 1,0-1,0 1,0-1,0 1,0 0,1-1,-1 1,0-1,0 1,0 0,1-1,-1 1,0 0,1-1,-1 1,0 0,1-1,-1 1,0 0,1 0,-1 0,0-1,1 1,-1 0,1 0,-1 0,0 0,1 0,-1-1,1 1,-1 0,1 0,-1 0,0 0,1 0,-1 0,1 1,-1-1,1 0,-1 0,0 0,1 0,-1 0,15 20,-12-14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21:04:33.55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101 112,'18'-1,"-13"0,0 1,0-1,1 1,-1 0,0 0,0 1,0 0,0-1,0 2,1-1,-5 0,-1-1,1 0,-1 0,1 1,-1-1,1 0,-1 1,0-1,1 1,-1-1,1 1,-1-1,0 0,1 1,-1-1,0 1,0 0,0-1,1 1,-1-1,0 1,0-1,0 1,0-1,0 1,0 0,0-1,0 1,0-1,0 1,0-1,0 1,0 0,-1-1,1 1,0-1,0 1,-1-1,1 1,0-1,-1 1,1-1,0 0,-1 1,1-1,-1 1,1-1,-1 1,-1 0,1 0,0-1,-1 1,1 0,0-1,-1 1,1-1,0 1,-1-1,1 0,-1 0,1 1,-1-1,1 0,-1 0,1-1,-2 1,-2-2,0 0,1 0,-1-1,1 1,0-1,0 0,-1-1,2 1,-1-1,0 1,1-1,0 0,0 0,0-1,0 1,1-1,0 1,-1-1,2 0,-1 0,1 0,-1 0,1 0,1 0,-1 0,1 0,0 0,0 0,0-1,1 1,0 0,0 0,0-2,-1 13,0 0,0 0,0 0,1-1,0 1,0 0,2 3,1 17,-3-13,-1 0,0 0,-1-1,-1 1,-2 8,4-19,0 0,-1 0,1 0,-1 0,0-1,0 1,1 0,-1-1,0 1,0-1,-1 1,1-1,0 1,0-1,-1 0,1 1,-1-1,0 0,1-1,-1 1,1-1,-1 0,1 0,-1 0,0 0,1 0,-1 0,1-1,-1 1,1 0,-1-1,1 0,-1 1,1-1,-1 0,1 1,0-1,-1 0,1 0,0 0,0 0,0 0,0 0,-1-2,-1-1,0-1,0 1,0-1,1 0,0 0,0 0,0 0,0-1,1 1,0 0,0-1,1 1,-1 0,1-1,0 1,1-1,-1 1,1-1,0 1,0 0,1 0,0-1,0 1,0 0,0 1,1-1,0 0,0 0,-2 4,-1 1,1-1,0 0,0 0,0 0,0 1,0-1,0 0,0 1,0-1,0 1,0-1,0 1,0 0,0-1,0 1,1 0,-1 0,0 0,0 0,0 0,0 0,0 0,1 0,-1 0,0 0,0 1,1 0,0 0,-1 0,1 0,0 1,-1-1,1 0,-1 1,0 0,0-1,1 1,-1 0,0-1,0 1,0 1,3 5,-1 1,0-1,-1 1,0 0,0 0,0 4,-2 68,-20-108,16 17,1 0,0-1,1 0,0 1,1-1,0 0,0 0,1 0,1 0,1-9,1 21,0 9,2 11,7 56,-12-74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10.702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6.15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25,'9'-4,"1"0,0 0,-1 1,1 1,0-1,0 2,0-1,1 1,-1 1,0 0,0 0,4 2,0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6.5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10 49,'-3'-2,"1"-1,-1 1,1 0,3-2,2-2,4 1,3 0,0-1,2 1,3 1,2 2,3 0,0 3,-4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6.89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7,'6'6,"2"2,0-2,-2-2,-1-3,0-2,1-4,4-2,4-1,4 1,5 4,10 3,7 1,-5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7.27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42 0,'-8'8,"-3"3,1-1,2-1,4-5,5-3,8-2,13 2,11 0,8 2,3 3,1 2,-2 2,-8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7.64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8,'2'0,"1"0,2 0,2 0,3-2,8-1,5 1,4 2,3 3,-2 3,-5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7.98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12,'8'-2,"3"-1,-1 1,-1 0,-1 0,0 1,3 3,4 0,4 3,1 2,3 2,1-1,3 1,-4-2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8.38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5,'0'0,"0"0,2 0,7 0,6 0,6 0,8 0,14-2,-1-1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8.84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0,'0'0,"0"0,6 2,4 3,5 2,3 1,3-2,2-2,3 1,4 1,4 3,7 0,-4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9.34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0,'2'2,"1"1,-1-1,0 0,0 0,-1-1,1-1,3 3,3-1,5 3,9 4,9 0,10 3,5 2,4 0,-1 0,-9-3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49.77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61,'0'0,"0"0,2 0,5-2,7-1,8-1,6-3,4-2,3 1,1-1,-2 2,-2 1,-4 3,-7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15:53:18.67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50.15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0,'0'0,"2"0,2 0,6 0,2 0,3 0,2 0,1 0,3 0,-3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50.60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27 0,'-6'10,"-2"4,0-1,4-3,6-2,7-4,9-1,6-2,6-1,4 1,2 3,-1 3,-2 2,-8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50.99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0,'0'4,"2"4,1-1,4 2,4 1,7 1,7-2,7-2,-3-2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7:51.34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0,'0'0,"0"0,0 2,0 3,2 4,5 3,1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06.6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218 86,'-19'-2,"19"2,1-1,-1 1,0 0,0 0,0 0,1 0,-1-1,0 1,0 0,0 0,0 0,0-1,1 1,-1 0,0 0,0-1,0 1,0 0,0 0,0-1,0 1,0 0,0 0,0-1,0 1,0 0,0 0,0 0,0-1,0 1,0 0,0 0,-1-1,1 1,0 0,0 0,0 0,0-1,0 1,-1 0,1 0,0 0,0-1,0 1,0 0,-1 0,1 0,0 0,0 0,-1 0,1-1,0 1,0 0,-1 0,1 0,0 0,0 0,-1 0,1 0,0 0,0 0,-1 0,1 0,0 0,0 0,0 0,-1 1,1-1,0 0,0 0,-14 19,-1 0,14-19,0 0,0 0,0 0,1 0,-1 0,0 0,0 0,0 0,0-1,0 1,0 0,1 0,-1-1,0 1,0-1,0 1,1-1,-1 1,0-1,0 1,1-1,-1 1,0-1,1 0,-1 1,1-1,-1 0,1 0,-1 0,1 1,0-1,-1 0,0 0,0 0,0 0,1 0,-1-1,0 1,1 0,-1 0,1 0,-1-1,1 1,-1 0,1 0,0-1,0 1,0 0,0-1,0 1,0-1,0 1,0 1,1-1,-1 1,0-1,1 0,-1 1,0-1,1 1,-1-1,1 1,-1-1,1 1,-1 0,1-1,-1 1,1-1,0 1,-1 0,1 0,-1-1,1 1,0 0,-1 0,1 0,0 0,0 0,1-1,0 1,-1 0,1 0,0 1,0-1,0 0,0 1,0-1,0 1,0-1,0 1,0 0,-1 0,1 0,0 0,-1 0,1 0,-1 1,1-1,-1 0,1 1,-1-1,0 1,0 0,1 0,-1 1,1-1,0 1,-1 0,0 1,1-1,-1 0,-1 0,1 0,0 1,-1-1,1 0,-1 1,0-1,0 0,-1 1,1-1,-1 0,1 0,-1 1,0-1,0 0,0 0,-1 0,1 0,-1 0,0 0,0 0,0-1,0 1,0-1,0 1,-1-1,1 0,-3 2,1-1,-1 0,0-1,1 1,-1-1,0 0,-1 0,1 0,0-1,0 0,-1 0,1 0,0-1,-1 0,1 0,-1 0,1 0,-1-1,1 0,-3-1,4 0,0 1,0-1,1 0,-1 0,1-1,-1 1,1-1,0 0,0 0,0 0,0 0,0 0,1 0,0-1,-1 0,1 1,1-1,-1 0,0 0,1 0,0 0,0 0,0 0,0 0,1 0,0-1,0 1,0 0,0 0,0 0,1-1,0 1,0-1,-1 1,1 0,0-1,0 1,0 0,0 0,0 0,1 0,0 0,0 0,0 0,0 0,1 1,-1-1,1 1,0 0,0-1,0 1,0 1,1-1,-1 0,1 1,0 0,0 0,0 0,0 0,0 1,0-1,0 1,0 0,1 0,-1 1,1-1,-2 2,0-1,0 1,0 0,0 0,0 0,0 0,0 0,-1 1,1-1,0 1,-1 0,1 0,-1 0,0 0,0 0,0 1,0-1,0 1,0-1,0 1,-1-1,1 1,-1 0,0 0,0 0,0 0,0 0,-1 0,1 0,-1 0,0 0,1 0,-1 1,0 0,1 1,-1-1,0 1,0-1,0 1,-1-1,1 1,-1-1,0 1,-1-1,1 0,-1 0,0 0,0 1,0-2,0 1,-1 0,1 0,-1-1,0 1,0-1,-3 2,1-2,-1 0,1 0,-1-1,0 0,1 0,-1-1,0 1,0-1,0-1,0 1,0-1,0 0,-3-1,7 1,0 0,0 0,0-1,0 1,1 0,-1-1,0 0,0 1,1-1,-1 0,0 0,1 0,-1 0,1 0,0-1,-1 1,1 0,0-1,-1 1,1-1,0 1,0-1,0 1,1-1,-1 0,0 0,0 1,1-1,-1 0,1 0,0 0,0 0,-1 1,1-1,0 0,1 0,-1 0,0 0,0 0,1 1,-1-1,1 0,0 0,0-2,-1 1,1-1,0 1,0 0,1-1,-1 1,1 0,0 0,-1 0,1 0,1 0,-1 1,0-1,1 1,-1-1,1 1,1-1,-2 2,1 0,-1 0,1 0,0 0,0 1,0-1,-1 1,1-1,0 1,0 0,0 0,0 0,-1 1,1-1,0 1,0-1,0 1,-1 0,1 0,0 0,-1 1,1-1,11 17,-12-16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11.3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76,'-20'-7,"16"7,4 15,0-11,-1 14,1 4,5-22,5-13,5-8,0 0,2 0,0 2,14-12,-21 67,-9-23,0-4,0 0,-1 1,0-1,0 0,-1 0,-1 7,2-16,-1 1,0-1,1 0,-1 0,1 0,-1 0,0 0,1 0,-1 0,0 0,1 0,-1 0,0 0,1 0,-1 0,1-1,-1 1,0 0,1 0,-1-1,1 1,-1 0,1-1,-1 1,1-1,-1 1,1-1,-1 1,1-1,-1 1,1-1,0 1,-1-1,1 1,0-1,0 1,-1-1,-18-22,17 18,0 0,0 0,1-1,-1 1,1-1,0 1,0-1,1 0,0 1,0-1,0 1,1-1,0 0,1-3,-2 9,0 0,0 0,0 0,0-1,0 1,0 0,0 0,0 0,1-1,-1 1,0 0,0 0,0 0,0 0,1 0,-1 0,0-1,0 1,0 0,0 0,1 0,-1 0,0 0,0 0,1 0,-1 0,0 0,0 0,0 0,1 0,-1 0,0 0,0 0,0 0,1 0,-1 0,0 0,0 0,0 0,1 1,-1-1,0 0,0 0,0 0,10 11,1 15,-11-22,0 0,0 0,-1 0,1 0,-1 0,0 0,0 0,0-1,-1 1,1 0,-1 0,0-1,0 1,-1 0,2-2,-1 0,1 0,-1 0,0 0,0 0,1 0,-1 0,0-1,-1 1,1-1,0 1,0-1,-1 0,1 0,0 0,-1 0,1-1,-1 1,0-1,1 1,-1-1,-2 0,5 0,0 0,0 0,0 0,-1 0,1 0,0 0,0 0,0 0,-1 0,1 0,0-1,0 1,0 0,-1 0,1 0,0 0,0 0,0-1,0 1,-1 0,1 0,0 0,0 0,0-1,0 1,0 0,0 0,0 0,-1-1,1 1,0 0,0 0,0-1,0 1,0 0,0 0,0 0,0-1,0 1,0 0,1 0,-1-1,0 1,0 0,0 0,0 0,0-1,0 1,0 0,0 0,1 0,-1-1,7-11,-7 12,10-14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27.0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0,'0'116,"-5"-109,-5-13,-8-15,16 12,1-1,-1 0,2 0,-1 0,1 1,1-1,1-8,13 35,-12-9,-1 0,-1 0,1 0,-1 0,-1 0,0 0,0 0,0 2,0 24,-30-76,30 41,-3-3,1 0,-1-1,1 1,0 0,1-1,-1 0,1 1,0-1,0 0,0 1,0-5,0 18,0 0,1 0,0 0,0 0,1 0,0 2,1 19,-2-29,0 0,0 0,-1 0,1 0,0 0,-1-1,1 1,0 0,-1 0,1-1,-1 1,1 0,-1 0,1-1,-1 1,1-1,-1 1,0 0,1-1,-1 1,0-1,0 0,1 1,-1-1,0 1,0-1,0 0,1 0,-1 0,0 1,0-1,0 0,0 0,0 0,0 0,1 0,-1-1,0 1,0 0,0 0,0 0,1-1,-1 1,0 0,0-1,1 1,-1-1,0 1,0-1,1 1,-1-1,0 0,1 0,-1 0,1-1,0 1,-1 0,1 0,0 0,0-1,0 1,0 0,0 0,0 0,1-1,-1 1,0 0,0 0,1 0,-1 0,1 0,-1-1,1 1,4-13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33.6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 85,'-1'-7,"1"-16,0 23,0 0,0-1,0 1,0 0,0-1,0 1,1 0,-1-1,0 1,0 0,0-1,0 1,0 0,1-1,-1 1,0 0,0-1,0 1,1 0,-1 0,0 0,1-1,-1 1,0 0,0 0,1 0,-1-1,0 1,1 0,-1 0,0 0,1 0,-1 0,0 0,1 0,-1 0,0 0,1 0,-1 0,1 0,-1 0,0 0,1 0,-1 0,0 0,1 0,-1 1,0-1,0 0,1 1,-1-1,1 1,-1 0,1 0,-1 0,0 0,1-1,-1 1,0 0,0 0,0 0,0 0,0 0,0 0,0 0,0-1,0 1,0 0,0 0,-1 0,1 0,0 0,0-1,-1 1,1 0,-1 0,0 0,-10 23,10-23,1 0,0 0,-1-1,1 1,-1 0,1-1,-1 1,1 0,-1-1,1 1,-1 0,0-1,1 1,-1-1,0 1,0-1,1 0,-1 1,0-1,0 0,0 1,0-1,1 0,-1 0,0 0,0 0,0 0,0 0,0 0,0 0,0-1,0 0,0 0,0 0,0 0,0 0,1 0,-1 0,0-1,1 1,-1 0,1-1,-1 1,1 0,0-1,0 1,-1 0,1-1,-1-5,1 1,-1 0,1-1,0 1,1-1,0 1,0-1,1-3,-2 9,1 0,-1-1,0 1,1 0,-1 0,1 0,0 0,-1-1,1 1,0 0,0 0,0 0,-1 0,1 1,0-1,0 0,0 0,1 0,-1 1,0-1,0 1,0-1,0 1,1-1,-1 1,0 0,0-1,1 1,-1 0,1 1,-1-1,0 1,0 0,0 0,0 0,0 0,0 0,0 0,-1 0,1 0,0 0,-1 0,1 1,0-1,-1 0,1 0,-1 1,0-1,1 0,-1 1,0-1,0 0,0 1,0-1,0 0,0 1,0 0,-3 31,-2-33,-5-18,2-20,8 38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37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19,'-1'0,"1"0,-1 0,1 0,-1 0,1 0,-1 0,0 0,1 0,-1 1,1-1,-1 0,1 0,-1 1,1-1,-1 0,1 1,-1-1,1 0,-1 1,1-1,-1 1,1-1,0 1,-1-1,1 1,0-1,-1 1,1-1,0 1,0-1,0 1,-1 0,1-1,0 1,0-1,0 1,0-1,0 1,0 0,0-1,0 2,0-1,0 1,-1-1,1 1,-1-1,1 1,-1-1,1 0,-1 1,0-1,0 0,1 1,-1-1,-1 1,4-30,-3 22,0 26,-3-6,-4-16,7 1,0 0,-1-1,1 1,0-1,0 1,0-1,0 0,1 1,-1-1,0 0,1 0,-1 1,1-1,0 0,0 0,0-26,0 51,0-8,0-11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7:39:41.9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99 19,'-13'-18,"13"18,1 19,-1 46,0-59,0-41,1-14,-1 46,0 6,-1 27,0-21,0 0,0 0,0-1,-1 1,0 0,-3 5,5-12,-1-1,0 1,1-1,-1 1,0-1,0 1,0-1,0 1,0-1,-1 0,1 0,0 0,0 1,-1-1,1 0,-1-1,1 1,-1 0,1 0,-1-1,0 1,1 0,-1-1,0 0,1 1,-1-1,0 0,1 0,-1 0,0 0,0 0,1-1,-1 1,0 0,1-1,-1 1,0-1,0 0,0-1,0 0,1 0,-1 0,0-1,1 1,0 0,-1-1,1 1,0-1,0 1,0-1,1 0,-1 1,1-1,-1 0,1 0,0 1,0-1,0 0,1 1,-1-1,1 0,0-2,6 6,-2-1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CE98-B990-4AD4-AA93-4F8084A166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0A32-95B8-4FB4-B8BD-C631AA3F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Solve for </a:t>
                </a:r>
                <a:r>
                  <a:rPr lang="en-US" i="1" dirty="0">
                    <a:solidFill>
                      <a:schemeClr val="tx1"/>
                    </a:solidFill>
                  </a:rPr>
                  <a:t>y</a:t>
                </a:r>
                <a:r>
                  <a:rPr lang="en-US" dirty="0">
                    <a:solidFill>
                      <a:schemeClr val="tx1"/>
                    </a:solidFill>
                  </a:rPr>
                  <a:t> and make a table of values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Solve for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and make a table of values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𝑦=(𝑥−1)^2/16−2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Directrix is vertical, so axis is </a:t>
                </a:r>
                <a:r>
                  <a:rPr lang="en-US" u="sng" dirty="0">
                    <a:solidFill>
                      <a:schemeClr val="tx1"/>
                    </a:solidFill>
                  </a:rPr>
                  <a:t>horizontal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Graph the focus and directrix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Vertex is midway between (2, 2)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Distance from vertex to focus is 1 left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Directrix is vertical, so axis is </a:t>
                </a:r>
                <a:r>
                  <a:rPr lang="en-US" u="sng" dirty="0">
                    <a:solidFill>
                      <a:srgbClr val="FFFF00"/>
                    </a:solidFill>
                  </a:rPr>
                  <a:t>horizontal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the focus and directrix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Vertex is midway between (2, 2)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ℎ=2,𝑘=2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Distance from vertex to focus is 1 left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𝑝=−1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(𝑦−𝑘)^2=4𝑝(𝑥−ℎ)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(𝑦−2)^2=4(−1)(𝑥−2)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(𝑦−2)^2=−4(𝑥−2)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Put in standard form (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÷36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) to get 1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Bigger denominator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 is over big denominator so vertical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=9−4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(0, 0)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±3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±2, 0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±</m:t>
                          </m:r>
                          <m:rad>
                            <m:radPr>
                              <m:degHide m:val="on"/>
                              <m:ctrlPr>
                                <a:rPr lang="en-US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Put in standard form 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÷36</a:t>
                </a:r>
                <a:r>
                  <a:rPr lang="en-US" dirty="0">
                    <a:solidFill>
                      <a:srgbClr val="FFFF00"/>
                    </a:solidFill>
                  </a:rPr>
                  <a:t>) to get 1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𝑥^2/4+𝑦^2/9=1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Bigger denominator is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𝑦^2/9+𝑥^2/4=1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is over big denominator so vertical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(𝑦−𝑘)^2/𝑎^2 +(𝑏−ℎ)^2/𝑏^2 =1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𝑎^2=9</a:t>
                </a:r>
                <a:r>
                  <a:rPr lang="en-US" dirty="0">
                    <a:solidFill>
                      <a:srgbClr val="FFFF00"/>
                    </a:solidFill>
                  </a:rPr>
                  <a:t>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𝑎=3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𝑏^2=4</a:t>
                </a:r>
                <a:r>
                  <a:rPr lang="en-US" dirty="0">
                    <a:solidFill>
                      <a:srgbClr val="FFFF00"/>
                    </a:solidFill>
                  </a:rPr>
                  <a:t>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𝑐^2=𝑎^2−𝑏^2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𝑐^2=9−4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𝑐=√5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ℎ=0, 𝑘=0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Center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(0, 0)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Vertices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𝑘±𝑎)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±3)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Covertices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(ℎ±𝑏, 𝑘)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(±2, 0)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Foci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𝑘±𝑐)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±√5)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Graph the center and foci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Major axis is </a:t>
                </a:r>
                <a:r>
                  <a:rPr lang="en-US" sz="1000" u="sng" dirty="0">
                    <a:solidFill>
                      <a:schemeClr val="tx1"/>
                    </a:solidFill>
                  </a:rPr>
                  <a:t>horizontal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Center (h, k) = (1, 2)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Major axis length 10 = 2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5</a:t>
                </a:r>
              </a:p>
              <a:p>
                <a:r>
                  <a:rPr lang="en-US" sz="10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1000" dirty="0">
                    <a:solidFill>
                      <a:schemeClr val="tx1"/>
                    </a:solidFill>
                  </a:rPr>
                  <a:t> is distance from center to foci,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3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b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Graph the center and foci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Major axis is </a:t>
                </a:r>
                <a:r>
                  <a:rPr lang="en-US" u="sng" dirty="0">
                    <a:solidFill>
                      <a:srgbClr val="FFFF00"/>
                    </a:solidFill>
                  </a:rPr>
                  <a:t>horizontal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Center (h, k) = (1, 2)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Major axis length 10 = 2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 = 5</a:t>
                </a: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is distance from center to foci, </a:t>
                </a:r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= 3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𝑐^2=𝑎^2−𝑏^2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i="1" dirty="0">
                    <a:solidFill>
                      <a:srgbClr val="FFFF00"/>
                    </a:solidFill>
                  </a:rPr>
                  <a:t>b</a:t>
                </a:r>
                <a:r>
                  <a:rPr lang="en-US" dirty="0">
                    <a:solidFill>
                      <a:srgbClr val="FFFF00"/>
                    </a:solidFill>
                  </a:rPr>
                  <a:t> = 4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(𝑥−1)^2/25+(𝑦−2)^2/16=1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3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−4, 2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6, 2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 −2)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1, 6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Graph by plotting the vertices and covertices and drawing your best ellipse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𝑎^2=25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𝑎=5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𝑏^2=16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(ℎ±𝑎, 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(−4, 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(6, 2)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Covertices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𝑘±𝑏)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−2)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(1, 6)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by plotting the vertices and covertices and drawing your best ellipse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3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Complete the square by moving the constant to the other side and factor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’s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’s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=−211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for both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=−211+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+16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=−211+400+36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Factor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=225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Complete the square by moving the constant to the other side and factor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’s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’s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25(𝑥^2−8𝑥)+9(𝑦^2+4𝑦)=−211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Add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𝑏)^2</a:t>
                </a:r>
                <a:r>
                  <a:rPr lang="en-US" dirty="0">
                    <a:solidFill>
                      <a:srgbClr val="FFFF00"/>
                    </a:solidFill>
                  </a:rPr>
                  <a:t> for both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25(𝑥^2−8𝑥+(1/2 (−8))^2 )+9(𝑦^2+4𝑦+(1/2 (4))^2 )=−211+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25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(−8))^2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+9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(4))^2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25(𝑥^2−8𝑥+16)+9(𝑦^2+4𝑦+4)=−211+400+36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Factor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25(𝑥−4)^2+9(𝑦+2)^2=225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84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Graph by plotting center (4, -2).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Vertices are up and down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5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4, 3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 −7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Covertices are left/right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b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3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 −2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7, −2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ℎ=4, 𝑘=−2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𝑎^2=25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𝑏^2=9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by plotting center (4, -2).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Vertices are up and down 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 = 5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(4, 3)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(4, −7)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Covertices are left/right </a:t>
                </a:r>
                <a:r>
                  <a:rPr lang="en-US" i="1" dirty="0">
                    <a:solidFill>
                      <a:srgbClr val="FFFF00"/>
                    </a:solidFill>
                  </a:rPr>
                  <a:t>b</a:t>
                </a:r>
                <a:r>
                  <a:rPr lang="en-US" dirty="0">
                    <a:solidFill>
                      <a:srgbClr val="FFFF00"/>
                    </a:solidFill>
                  </a:rPr>
                  <a:t> = 3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−2)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(7, −2)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2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Write in standard form by dividing by 36.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Because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 comes first, vertical hyperbola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b="0" dirty="0">
                    <a:solidFill>
                      <a:schemeClr val="tx1"/>
                    </a:solidFill>
                  </a:rPr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0, 0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b="0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−3)</m:t>
                    </m:r>
                  </m:oMath>
                </a14:m>
                <a:r>
                  <a:rPr lang="en-US" sz="10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0, 3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b="0" dirty="0">
                    <a:solidFill>
                      <a:schemeClr val="tx1"/>
                    </a:solidFill>
                  </a:rPr>
                  <a:t>Asymptotes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−</m:t>
                        </m:r>
                        <m:rad>
                          <m:radPr>
                            <m:degHide m:val="on"/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0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Write in standard form by dividing by 36.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𝑦^2/9−𝑥^2/4=1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Because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comes first, vertical hyperbola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(𝑦−𝑘)^2/𝑎^2 −(𝑥−ℎ)^2/𝑏^2 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ℎ=0, 𝑘=0, 𝑎=3, 𝑏=2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𝑐^2=𝑎^2+𝑏^2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𝑐=√13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dirty="0">
                    <a:solidFill>
                      <a:srgbClr val="FFFF00"/>
                    </a:solidFill>
                  </a:rPr>
                  <a:t>Center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(0, 0)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dirty="0">
                    <a:solidFill>
                      <a:srgbClr val="FFFF00"/>
                    </a:solidFill>
                  </a:rPr>
                  <a:t>Vertices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𝑘±𝑎)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−3)</a:t>
                </a:r>
                <a:r>
                  <a:rPr lang="en-US" b="0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(0, 3)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dirty="0">
                    <a:solidFill>
                      <a:srgbClr val="FFFF00"/>
                    </a:solidFill>
                  </a:rPr>
                  <a:t>Asymptotes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𝑦=𝑘±𝑎/𝑏 (𝑥−ℎ)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𝑦=±3/2 𝑥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Foci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𝑘±𝑐)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−√13)</a:t>
                </a:r>
                <a:r>
                  <a:rPr lang="en-US" b="0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√13)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1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Graph the center and foci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Transverse axis is </a:t>
                </a:r>
                <a:r>
                  <a:rPr lang="en-US" sz="1000" u="sng" dirty="0">
                    <a:solidFill>
                      <a:schemeClr val="tx1"/>
                    </a:solidFill>
                  </a:rPr>
                  <a:t>horizontal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Center (h, k) = (1, 2)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Transverse axis length 10 = 2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5</a:t>
                </a:r>
              </a:p>
              <a:p>
                <a:r>
                  <a:rPr lang="en-US" sz="10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1000" dirty="0">
                    <a:solidFill>
                      <a:schemeClr val="tx1"/>
                    </a:solidFill>
                  </a:rPr>
                  <a:t> is distance from center to foci,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6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Graph the center and foci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Transverse axis is </a:t>
                </a:r>
                <a:r>
                  <a:rPr lang="en-US" u="sng" dirty="0">
                    <a:solidFill>
                      <a:srgbClr val="FFFF00"/>
                    </a:solidFill>
                  </a:rPr>
                  <a:t>horizontal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Center (h, k) = (1, 2)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Transverse axis length 10 = 2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 = 5</a:t>
                </a: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is distance from center to foci, </a:t>
                </a:r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= 6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𝑐^2=𝑎^2+𝑏^2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√11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(𝑥−1)^2/25−(𝑦−2)^2/11=1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−4, 2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6, 2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 −1.32)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1, 5.32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Graph by plotting the vertices and covertices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Drawing a rectangle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Draw diagonal lines through corners of rectangle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Sketch the hyperbola starting near asymptote, curve through vertex, end near other asymptote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𝑎^2=25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𝑎=5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𝑏^2=11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𝑏=√11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(ℎ±𝑎, 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(−4, 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(6, 2)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Covertices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𝑘±𝑏)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−1.32)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(1, 5.32)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by plotting the vertices and covertices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Drawing a rectangle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Draw diagonal lines through corners of rectangle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Sketch the hyperbola starting near asymptote, curve through vertex, end near other asymptote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 and lines are called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degenerate conic sections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because they do not produce curves.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Complete the square by moving the constant to the other side and factor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’s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’s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for both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=72+</m:t>
                      </m:r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+16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=72+36−144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Factor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=−36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Complete the square by moving the constant to the other side and factor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’s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’s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4(𝑥^2−6𝑥)−9(𝑦^2+8𝑦)=72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Add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𝑏)^2</a:t>
                </a:r>
                <a:r>
                  <a:rPr lang="en-US" dirty="0">
                    <a:solidFill>
                      <a:srgbClr val="FFFF00"/>
                    </a:solidFill>
                  </a:rPr>
                  <a:t> for both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4(𝑥^2−6𝑥+(1/2 (−6))^2 )−9(𝑦^2+8𝑦+(1/2 (8))^2 )=72+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(−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6))^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9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8))^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4(𝑥^2−6𝑥+9)−9(𝑦^2+8𝑦+16)=72+36−144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Factor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4(𝑥−3)^2−9(𝑦+4)^2=−36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Graph by plotting center (3, -4).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Vertices are up and down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2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 −2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 −6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Covertices are left/right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b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3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−4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 −4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ℎ=3, 𝑘=−4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𝑎^2=4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𝑏^2=9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by plotting center (3, -4).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Vertices are up and down </a:t>
                </a:r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 = 2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(3, −2)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(3, −6)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Covertices are left/right </a:t>
                </a:r>
                <a:r>
                  <a:rPr lang="en-US" i="1" dirty="0">
                    <a:solidFill>
                      <a:srgbClr val="FFFF00"/>
                    </a:solidFill>
                  </a:rPr>
                  <a:t>b</a:t>
                </a:r>
                <a:r>
                  <a:rPr lang="en-US" dirty="0">
                    <a:solidFill>
                      <a:srgbClr val="FFFF00"/>
                    </a:solidFill>
                  </a:rPr>
                  <a:t> = 3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−4)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(6, −4)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Ellipse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Parabola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Circle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Hyperbola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𝐴𝐶=4(5)=20</a:t>
                </a:r>
                <a:r>
                  <a:rPr lang="en-US" dirty="0">
                    <a:solidFill>
                      <a:srgbClr val="FFFF00"/>
                    </a:solidFill>
                  </a:rPr>
                  <a:t> Ellipse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𝐴𝐶=2(0)=0</a:t>
                </a:r>
                <a:r>
                  <a:rPr lang="en-US" dirty="0">
                    <a:solidFill>
                      <a:srgbClr val="FFFF00"/>
                    </a:solidFill>
                  </a:rPr>
                  <a:t> Parabola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𝐴=𝐶=7</a:t>
                </a:r>
                <a:r>
                  <a:rPr lang="en-US" dirty="0">
                    <a:solidFill>
                      <a:srgbClr val="FFFF00"/>
                    </a:solidFill>
                  </a:rPr>
                  <a:t> Circle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𝐴𝐶=4(−5)=−20</a:t>
                </a:r>
                <a:r>
                  <a:rPr lang="en-US" dirty="0">
                    <a:solidFill>
                      <a:srgbClr val="FFFF00"/>
                    </a:solidFill>
                  </a:rPr>
                  <a:t> Hyperbola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Classify the conic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=1&gt;0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Hyperbola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angle of rotation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 Find the substitutions for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Classify the conic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𝐵^2−4𝐴𝐶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1^2−4(0)(0)=1&gt;0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Hyperbola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angle of rotation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cot⁡2𝜃=(𝐴−𝐶)/𝐵=0/1=0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2𝜃=𝜋/2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 Find the substitutions for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.</a:t>
                </a: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 cos⁡〖𝜋/4〗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 sin⁡〖𝜋/4〗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 sin⁡〖𝜋/4〗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 cos⁡〖𝜋/4〗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=√2/2 𝑥′−√2/2 𝑦′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=√2/2 𝑥′+√2/2 𝑦′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9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Substitute these into the original equation and simplify.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Substitute these into the original equation and simplify.</a:t>
                </a:r>
              </a:p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𝑥𝑦=1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)(√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)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)^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 )+1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 )−1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2=1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(𝑥^′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2−(𝑦^′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Classify the conic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=−5&lt;0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Ellipse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angle of the rotation. </a:t>
                </a:r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substitutions for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. </a:t>
                </a:r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Classify the conic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𝐵^2−4𝐴𝐶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(√3)^2−4(1)(2)=−5&lt;0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Ellipse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angle of the rotation. 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cot⁡2𝜃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𝐶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3=−1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2𝜃=2𝜋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substitutions for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. 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𝑥=𝑥^′  cos⁡〖𝜋/3〗−𝑦^′  sin⁡〖𝜋/3〗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𝑦=𝑥^′  sin⁡〖𝜋/3〗+𝑦^′  cos⁡〖𝜋/3〗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=1/2 𝑥^′−√3/2 𝑦^′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=√3/2 𝑥′+1/2 𝑦′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2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Substitute these into the original equation and simplify.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Divide by to write to make the equation equal 1.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Substitute these into the original equation and simplify.</a:t>
                </a:r>
              </a:p>
              <a:p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^2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√3 (1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′−√3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)(√3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′+1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2(√3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′+1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2=0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2−√3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𝑦^′+3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 (√3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2+1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𝑦^′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𝑦^′−√3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2(3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𝑦^′+1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2=0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2−√3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𝑦^′+3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𝑦^′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−(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𝑦^′−3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3 𝑥^′ 𝑦^′+1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2=0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2+1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2=2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Divide by to write to make the equation equal 1. </a:t>
                </a:r>
              </a:p>
              <a:p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(𝑥^′ )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/(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∕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+(𝑦^′ )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4= 1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2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1 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Vertical ellipse with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and center (0, 0).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Draw the rotated axis, then move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along the rotated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-axis and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along the rotated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-axis.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Connect the points with a nice ellipse.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(𝑥^′ )^2/(4∕5)+(𝑦^′ )^2/4= 1 </a:t>
                </a:r>
                <a:endParaRPr lang="en-US" dirty="0">
                  <a:solidFill>
                    <a:srgbClr val="92D05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Vertical ellipse with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𝑎=2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2√5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dirty="0">
                    <a:solidFill>
                      <a:srgbClr val="FFFF00"/>
                    </a:solidFill>
                  </a:rPr>
                  <a:t> and center (0, 0).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Draw the rotated axis, then move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𝑎=2</a:t>
                </a:r>
                <a:r>
                  <a:rPr lang="en-US" dirty="0">
                    <a:solidFill>
                      <a:srgbClr val="FFFF00"/>
                    </a:solidFill>
                  </a:rPr>
                  <a:t> along the rotated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-axis and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2√5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dirty="0">
                    <a:solidFill>
                      <a:srgbClr val="FFFF00"/>
                    </a:solidFill>
                  </a:rPr>
                  <a:t> along the rotated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-axis.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Connect the points with a nice ellipse.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16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Classify the conic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Parabola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angle of rotation.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substitutions for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Classify the conic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𝐵^2−4𝐴𝐶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(2√3)^2−4(3)(1)=0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Parabola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angle of rotation. </a:t>
                </a: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cot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𝐶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 =𝜋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substitutions for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. </a:t>
                </a:r>
              </a:p>
              <a:p>
                <a:pPr lvl="1"/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cos 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𝑦^′ sin 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𝑦=𝑥^′ sin 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6+𝑦^′ cos 𝜋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𝑥=√3/2 𝑥^′−1/2 𝑦^′  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 𝑥′+√3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 𝑦′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0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rad>
                        <m:radPr>
                          <m:degHide m:val="on"/>
                          <m:ctrlP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′−3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3(√3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^′−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((√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)(1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′+√3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))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′+√3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2(√3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2√3 (1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′+√3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latin typeface="Cambria Math" panose="02040503050406030204" pitchFamily="18" charset="0"/>
                  </a:rPr>
                  <a:t>=</a:t>
                </a:r>
                <a:r>
                  <a:rPr lang="en-US" i="0" dirty="0">
                    <a:latin typeface="Cambria Math" panose="02040503050406030204" pitchFamily="18" charset="0"/>
                  </a:rPr>
                  <a:t>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3(3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2−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/2 𝑥^′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′+1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2√3 (√3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2+3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𝑦^′−√3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𝑦^′+3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(√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3 𝑥^′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𝑦^′ )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(√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3 𝑥^′</a:t>
                </a:r>
                <a:r>
                  <a:rPr lang="en-US" b="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3𝑦^′ )</a:t>
                </a:r>
                <a:r>
                  <a:rPr lang="en-US" i="0" dirty="0">
                    <a:latin typeface="Cambria Math" panose="02040503050406030204" pitchFamily="18" charset="0"/>
                  </a:rPr>
                  <a:t>=0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9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−(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3√3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𝑦^′+3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𝑦^′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2+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𝑦^′+3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′ )</a:t>
                </a:r>
                <a:r>
                  <a:rPr lang="en-US" b="0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92D05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i="0" dirty="0">
                    <a:latin typeface="Cambria Math" panose="02040503050406030204" pitchFamily="18" charset="0"/>
                  </a:rPr>
                  <a:t>+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3 𝑥^′</a:t>
                </a:r>
                <a:r>
                  <a:rPr lang="en-US" b="0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𝑦′−</a:t>
                </a:r>
                <a:r>
                  <a:rPr lang="en-US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</a:rPr>
                  <a:t>√3 𝑥′−3𝑦′=0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4(𝑥^′ )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2−4𝑦′=0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𝑦′=(𝑥^′ )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latin typeface="Cambria Math" panose="02040503050406030204" pitchFamily="18" charset="0"/>
                  </a:rPr>
                  <a:t>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0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= slope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1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This is a vertical parabola. Graph it by drawing the rotated axes and plotting points.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′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^′ )^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This is a vertical parabola. Graph it by drawing the rotated axes and plotting points.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0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Classify the graph using the discriminant.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it is a parabola.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To solve for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, rearrange terms in powers of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1000" dirty="0">
                    <a:solidFill>
                      <a:schemeClr val="tx1"/>
                    </a:solidFill>
                  </a:rPr>
                  <a:t> and factor.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Now fill in the quadratic formula: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2−6</m:t>
                              </m:r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2−6</m:t>
                                      </m:r>
                                      <m:r>
                                        <a:rPr lang="en-US" sz="1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1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Because of the ± sign, you will have to input two equations, one with + and one with -, to make the graph. 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Classify the graph using the discriminant.</a:t>
                </a: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4𝐴𝐶=(−6)2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4(3)(3)=0</a:t>
                </a:r>
                <a:r>
                  <a:rPr lang="en-US" dirty="0">
                    <a:solidFill>
                      <a:srgbClr val="FFFF00"/>
                    </a:solidFill>
                  </a:rPr>
                  <a:t>, so it is a parabola.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To solve for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, rearrange terms in powers of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and factor. </a:t>
                </a: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2+(2𝑦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6𝑥𝑦)+3𝑥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^2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=0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3𝑦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2+(2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6𝑥)𝑦+3𝑥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Now fill in the quadratic formula: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−𝑏±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𝑏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4𝑎𝑐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2𝑎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pPr lvl="1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−(2−6𝑥)±√((2−6𝑥)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2−4(3)(3𝑥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2 ) 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2(3)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Because of the ± sign, you will have to input two equations, one with + and one with -, to make the graph.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6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84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Solve one eq for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t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Substitute into the other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Solve one eq for </a:t>
                </a:r>
                <a:r>
                  <a:rPr lang="en-US" i="1" dirty="0">
                    <a:solidFill>
                      <a:srgbClr val="FFFF00"/>
                    </a:solidFill>
                  </a:rPr>
                  <a:t>t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𝑥=1/√𝑡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𝑥√𝑡=1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𝑡=1/𝑥^2 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Substitute into the other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𝑦=2(𝑡^2 )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𝑦=2(1/𝑥^2 )^2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𝑦=2/𝑥^4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4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Direct substitution is difficult so use identities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Remember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Square both equations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Add the new equations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Direct substitution is difficult so use identities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Remember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sin^2⁡𝜃+cos^2⁡𝜃=1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Square both equations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𝑥^2=4 cos^2⁡𝜃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𝑦^2=4 sin^2⁡𝜃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Add the new equations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𝑥^2+𝑦^2=4 cos^2⁡𝜃+4 sin^2⁡𝜃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𝑥^2+𝑦^2=4(cos^2⁡𝜃+sin^2⁡𝜃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𝑥^2+𝑦^2=4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6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Simple choice (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Or more interesting (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Simple choice 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𝑥=𝑡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{█(𝑥=𝑡@𝑦=4𝑡−3)┤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Or more interesting 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𝑡=4𝑥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{█(𝑥=𝑡/4@𝑦=𝑡−3)┤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4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Add a circle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Move to opposite side and add ½ circle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Add a circle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(3,𝜋/4+2𝜋)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(3, 9𝜋/4)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Move to opposite side and add ½ circle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(−3,𝜋/4+𝜋)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(−3,5𝜋/4)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9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2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𝑥=𝑟 cos⁡𝜃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𝑥=4 cos⁡〖𝜋/6〗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𝑥=4(√3/2)=2√3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𝑦=𝑟 sin⁡𝜃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𝑦=4 sin⁡〖𝜋/6〗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𝑦=4(1/2)=2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(2√3, 2)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𝑟=√(𝑥^2+𝑦^2 )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𝑟=√((−1)^2+(0)^2 )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tan⁡𝜃=𝑦/𝑥</a:t>
                </a:r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tan⁡𝜃=0/(−1)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𝜋)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sz="1000" b="0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Circle with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b="0" dirty="0">
                    <a:solidFill>
                      <a:srgbClr val="FFFF00"/>
                    </a:solidFill>
                  </a:rPr>
                  <a:t>Substitute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𝑟=√(𝑥^2+𝑦^2 )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√(𝑥^2+𝑦^2 )=1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𝑥^2+𝑦^2=1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Circle with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Use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tan⁡𝜃=𝑦/𝑥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tan⁡𝜃=tan⁡〖𝜋/4〗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𝑦/𝑥=1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𝑦=𝑥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Line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4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Rewrite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Horizontal 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Rewrite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𝑟=1/sin⁡𝜃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 sin⁡𝜃=1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Use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𝑦=𝑟 sin⁡𝜃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𝑦=1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Horizontal line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First, find the slope by rewriting the equation in slope-intercept form.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The slope is 2.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Find the inclination.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≈63.4°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First, find the slope by rewriting the equation in slope-intercept form. 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𝑦=2𝑥+5/2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 slope is 2.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inclination.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𝜃=tan^(−1)⁡2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𝜃≈63.4°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8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This is different-no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symmetry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No for polar axis symmetry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Same, YES for pole symmetry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−𝜃=𝜋/4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𝜃=−𝜋/4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This is different-no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𝜃=𝜋/2</a:t>
                </a:r>
                <a:r>
                  <a:rPr lang="en-US" dirty="0">
                    <a:solidFill>
                      <a:srgbClr val="FFFF00"/>
                    </a:solidFill>
                  </a:rPr>
                  <a:t> symmetry</a:t>
                </a:r>
              </a:p>
              <a:p>
                <a:endParaRPr lang="en-US" dirty="0"/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−𝜃=𝜋/4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𝜃=−𝜋/4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No for polar axis symmetry</a:t>
                </a:r>
              </a:p>
              <a:p>
                <a:endParaRPr lang="en-US" dirty="0"/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Same, YES for pole symmetry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5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This is a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quick test says</a:t>
                </a:r>
              </a:p>
              <a:p>
                <a:pPr lvl="2"/>
                <a:r>
                  <a:rPr lang="en-US" sz="1000" dirty="0">
                    <a:solidFill>
                      <a:schemeClr val="tx1"/>
                    </a:solidFill>
                  </a:rPr>
                  <a:t>Line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symmetry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This is a function of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sin⁡𝜃</a:t>
                </a:r>
                <a:r>
                  <a:rPr lang="en-US" dirty="0">
                    <a:solidFill>
                      <a:srgbClr val="FFFF00"/>
                    </a:solidFill>
                  </a:rPr>
                  <a:t>, so quick test says</a:t>
                </a: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Line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𝜃=𝜋/2</a:t>
                </a:r>
                <a:r>
                  <a:rPr lang="en-US" dirty="0">
                    <a:solidFill>
                      <a:srgbClr val="FFFF00"/>
                    </a:solidFill>
                  </a:rPr>
                  <a:t> symmetry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6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Zeros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0=5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Maximums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Cos is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1000" dirty="0">
                    <a:solidFill>
                      <a:schemeClr val="tx1"/>
                    </a:solidFill>
                  </a:rPr>
                  <a:t> on unit circle, so max is when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=0+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Zeros</a:t>
                </a: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0=5 cos⁡2𝜃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0=cos⁡2𝜃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2𝜃=𝜋/2+𝑛𝜋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𝜃=𝜋/4+𝑛𝜋/2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𝜃=𝜋/4, 3𝜋/4, 5𝜋/4, 7𝜋/4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Maximums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Cos is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r>
                  <a:rPr lang="en-US" dirty="0">
                    <a:solidFill>
                      <a:srgbClr val="FFFF00"/>
                    </a:solidFill>
                  </a:rPr>
                  <a:t> on unit circle, so max is when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2𝜃=0+𝑛𝜋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𝜃=0+𝑛𝜋/2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𝜃=0,𝜋/2,𝜋,3𝜋/2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10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Want it in the form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multiply top and bottom by ½ to get the 1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unc>
                                <m:func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This is vertical directrix to right of pole</a:t>
                </a:r>
              </a:p>
              <a:p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 Ellipse</a:t>
                </a:r>
              </a:p>
              <a:p>
                <a:pPr lvl="1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Want it in the form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𝑟=𝑒𝑝/(1+𝑒 cos⁡𝜃 )</a:t>
                </a:r>
                <a:r>
                  <a:rPr lang="en-US" dirty="0">
                    <a:solidFill>
                      <a:srgbClr val="FFFF00"/>
                    </a:solidFill>
                  </a:rPr>
                  <a:t>, so multiply top and bottom by ½ to get the 1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𝑟=(1/2 (2))/(1/2 (2+cos⁡𝜃 )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𝑟=1/(1+1/2  cos⁡𝜃 )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This is vertical directrix to right of pole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𝑒=1/2&lt;1</a:t>
                </a:r>
                <a:r>
                  <a:rPr lang="en-US" dirty="0">
                    <a:solidFill>
                      <a:srgbClr val="FFFF00"/>
                    </a:solidFill>
                  </a:rPr>
                  <a:t> so Ellipse</a:t>
                </a:r>
              </a:p>
              <a:p>
                <a:pPr lv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9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Want a 1 at beginning of denominator, so multiply top and bottom by ½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2−4</m:t>
                              </m:r>
                              <m:func>
                                <m:func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This is like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Horizontal directrix below pole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=2&gt;1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Hyperbola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𝑒𝑝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Graph with a table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Want a 1 at beginning of denominator, so multiply top and bottom by ½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𝑟=(1/2 (3))/(1/2 (2−4 sin⁡𝜃 )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𝑟=(3/2)/(1−2 sin⁡𝜃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This is like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𝑟=𝑒𝑝/(1−𝑒 sin⁡𝜃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Horizontal directrix below pole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𝑒=2&gt;1</a:t>
                </a:r>
                <a:r>
                  <a:rPr lang="en-US" dirty="0">
                    <a:solidFill>
                      <a:srgbClr val="FFFF00"/>
                    </a:solidFill>
                  </a:rPr>
                  <a:t> Hyperbola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𝑒𝑝=3/2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2𝑝=3/2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𝑝=3/4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Graph with a table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49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Graph the directrix and count to find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p</a:t>
                </a: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0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2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Parabola so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e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1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Vertical directrix to left of pole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Graph the directrix and count to find </a:t>
                </a:r>
                <a:r>
                  <a:rPr lang="en-US" i="1" dirty="0">
                    <a:solidFill>
                      <a:srgbClr val="FFFF00"/>
                    </a:solidFill>
                  </a:rPr>
                  <a:t>p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1" dirty="0">
                    <a:solidFill>
                      <a:srgbClr val="FFFF00"/>
                    </a:solidFill>
                  </a:rPr>
                  <a:t>p</a:t>
                </a:r>
                <a:r>
                  <a:rPr lang="en-US" dirty="0">
                    <a:solidFill>
                      <a:srgbClr val="FFFF00"/>
                    </a:solidFill>
                  </a:rPr>
                  <a:t> = 2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Parabola so </a:t>
                </a:r>
                <a:r>
                  <a:rPr lang="en-US" i="1" dirty="0">
                    <a:solidFill>
                      <a:srgbClr val="FFFF00"/>
                    </a:solidFill>
                  </a:rPr>
                  <a:t>e</a:t>
                </a:r>
                <a:r>
                  <a:rPr lang="en-US" dirty="0">
                    <a:solidFill>
                      <a:srgbClr val="FFFF00"/>
                    </a:solidFill>
                  </a:rPr>
                  <a:t> = 1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Vertical directrix to left of pole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𝑟=𝑒𝑝/(1−𝑒 cos⁡𝜃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𝑟=2(1)/(1−(1)  cos⁡𝜃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𝑟=2/(1−cos⁡𝜃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7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Graph the vertices.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The center is midpoint between vertices</a:t>
                </a:r>
              </a:p>
              <a:p>
                <a:pPr lvl="1"/>
                <a:r>
                  <a:rPr lang="en-US" sz="1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center to vertex = 4</a:t>
                </a:r>
              </a:p>
              <a:p>
                <a:pPr lvl="1"/>
                <a:r>
                  <a:rPr lang="en-US" sz="10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center to focus = 5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Horizontal directrix below pole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Multiply top and bottom by 4 to remove fractions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Graph the vertices.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The center is midpoint between vertices</a:t>
                </a:r>
              </a:p>
              <a:p>
                <a:pPr lvl="1"/>
                <a:r>
                  <a:rPr lang="en-US" i="1" dirty="0">
                    <a:solidFill>
                      <a:srgbClr val="FFFF00"/>
                    </a:solidFill>
                  </a:rPr>
                  <a:t>a</a:t>
                </a:r>
                <a:r>
                  <a:rPr lang="en-US" dirty="0">
                    <a:solidFill>
                      <a:srgbClr val="FFFF00"/>
                    </a:solidFill>
                  </a:rPr>
                  <a:t> = center to vertex = 4</a:t>
                </a:r>
              </a:p>
              <a:p>
                <a:pPr lvl="1"/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= center to focus = 5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𝑒=𝑐/𝑎=5/4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Horizontal directrix below pole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𝑟=𝑒𝑝/(1−𝑒 sin⁡𝜃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𝑟=(5/4 𝑝)/(1−5/4  sin⁡𝜃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Multiply top and bottom by 4 to remove fractions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𝑟=5𝑝/(4−5 sin⁡𝜃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49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9=5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4−5</m:t>
                          </m:r>
                          <m:func>
                            <m:func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𝑟=5𝑝/(4−5 sin⁡𝜃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1=5𝑝/(4−5 sin⁡〖3𝜋/2〗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1=5𝑝/(4−5(−1)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1=5𝑝/9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9=5𝑝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𝑟=5𝑝/(4−5 sin⁡𝜃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𝑟=9/(4−5 sin⁡𝜃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Find the slopes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	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m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-2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		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m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≈71.6°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Find the slopes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2𝑥+𝑦=4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𝑦=−2𝑥+4</a:t>
                </a:r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i="1" dirty="0">
                    <a:solidFill>
                      <a:srgbClr val="FFFF00"/>
                    </a:solidFill>
                  </a:rPr>
                  <a:t>m</a:t>
                </a:r>
                <a:r>
                  <a:rPr lang="en-US" dirty="0">
                    <a:solidFill>
                      <a:srgbClr val="FFFF00"/>
                    </a:solidFill>
                  </a:rPr>
                  <a:t> = -2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𝑥−𝑦=2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𝑦=𝑥−2</a:t>
                </a:r>
                <a:r>
                  <a:rPr lang="en-US" dirty="0">
                    <a:solidFill>
                      <a:srgbClr val="FFFF00"/>
                    </a:solidFill>
                  </a:rPr>
                  <a:t>		</a:t>
                </a:r>
                <a:r>
                  <a:rPr lang="en-US" i="1" dirty="0">
                    <a:solidFill>
                      <a:srgbClr val="FFFF00"/>
                    </a:solidFill>
                  </a:rPr>
                  <a:t>m</a:t>
                </a:r>
                <a:r>
                  <a:rPr lang="en-US" dirty="0">
                    <a:solidFill>
                      <a:srgbClr val="FFFF00"/>
                    </a:solidFill>
                  </a:rPr>
                  <a:t> = 1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tan⁡𝜃=|(𝑚_2−𝑚_1)/(1+𝑚_1  𝑚_2 )|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tan⁡𝜃=|(1−(−2))/(1+(1)(−2) )|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tan⁡𝜃=|3/(−1)|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tan⁡𝜃=3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𝜃=tan^(−1)⁡3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𝜃≈71.6°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The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The line is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The point is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(𝑥_1, 𝑦_1 )</a:t>
                </a:r>
                <a:r>
                  <a:rPr lang="en-US" dirty="0">
                    <a:solidFill>
                      <a:srgbClr val="FFFF00"/>
                    </a:solidFill>
                  </a:rPr>
                  <a:t> so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𝑥_1=0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𝑦_1=2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 line is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𝐴𝑥+𝐵𝑦+𝐶=0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𝐴=4, B=3, C=0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𝑑=|𝐴𝑥_1+𝐵𝑦_1+𝐶|/√(𝐴^2+𝐵^2 )  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𝑑=|4(0)+3(2)+0|/√(4^2+3^2 )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𝑑=6/5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Rearrange the equation to standard form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Since 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it is a vertical parabola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Vertex (h, k)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0, 0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Focus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Directrix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Rearrange the equation to standard form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𝑥^2=2𝑦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Since it is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dirty="0">
                    <a:solidFill>
                      <a:srgbClr val="FFFF00"/>
                    </a:solidFill>
                  </a:rPr>
                  <a:t>, it is a vertical parabola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(𝑥−ℎ)^2=4𝑝(𝑦−𝑘)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ℎ=0, 𝑘=0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4𝑝=2</a:t>
                </a:r>
                <a:r>
                  <a:rPr lang="en-US" dirty="0">
                    <a:solidFill>
                      <a:srgbClr val="FFFF00"/>
                    </a:solidFill>
                  </a:rPr>
                  <a:t>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𝑝=1/2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Vertex (h, k)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(0, 0)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Focus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𝑝+𝑘)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(0, 1/2+0)=(0, 1/2)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Directrix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𝑦=−1/2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The line through the points is horizontal</a:t>
                </a:r>
              </a:p>
              <a:p>
                <a:pPr lvl="1"/>
                <a:r>
                  <a:rPr lang="en-US" sz="1000" dirty="0">
                    <a:solidFill>
                      <a:schemeClr val="tx1"/>
                    </a:solidFill>
                  </a:rPr>
                  <a:t>Vertex (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h</a:t>
                </a:r>
                <a:r>
                  <a:rPr lang="en-US" sz="1000" dirty="0">
                    <a:solidFill>
                      <a:schemeClr val="tx1"/>
                    </a:solidFill>
                  </a:rPr>
                  <a:t>, </a:t>
                </a:r>
                <a:r>
                  <a:rPr lang="en-US" sz="10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1000" dirty="0">
                    <a:solidFill>
                      <a:schemeClr val="tx1"/>
                    </a:solidFill>
                  </a:rPr>
                  <a:t>) = (0, 0)</a:t>
                </a:r>
              </a:p>
              <a:p>
                <a:pPr lvl="1"/>
                <a:r>
                  <a:rPr lang="en-US" sz="1000" dirty="0" err="1">
                    <a:solidFill>
                      <a:schemeClr val="tx1"/>
                    </a:solidFill>
                  </a:rPr>
                  <a:t>Dist</a:t>
                </a:r>
                <a:r>
                  <a:rPr lang="en-US" sz="1000" dirty="0">
                    <a:solidFill>
                      <a:schemeClr val="tx1"/>
                    </a:solidFill>
                  </a:rPr>
                  <a:t> from vertex to focus = 2 left</a:t>
                </a:r>
              </a:p>
              <a:p>
                <a:pPr lvl="2"/>
                <a:r>
                  <a:rPr lang="en-US" sz="10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1000" dirty="0">
                    <a:solidFill>
                      <a:schemeClr val="tx1"/>
                    </a:solidFill>
                  </a:rPr>
                  <a:t> = -2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en-US" sz="1000" b="0" i="1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000" i="1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The line through the points is horizontal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Vertex (</a:t>
                </a:r>
                <a:r>
                  <a:rPr lang="en-US" i="1" dirty="0">
                    <a:solidFill>
                      <a:srgbClr val="FFFF00"/>
                    </a:solidFill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</a:rPr>
                  <a:t>, </a:t>
                </a:r>
                <a:r>
                  <a:rPr lang="en-US" i="1" dirty="0">
                    <a:solidFill>
                      <a:srgbClr val="FFFF00"/>
                    </a:solidFill>
                  </a:rPr>
                  <a:t>k</a:t>
                </a:r>
                <a:r>
                  <a:rPr lang="en-US" dirty="0">
                    <a:solidFill>
                      <a:srgbClr val="FFFF00"/>
                    </a:solidFill>
                  </a:rPr>
                  <a:t>) = (0, 0)</a:t>
                </a:r>
              </a:p>
              <a:p>
                <a:pPr lvl="1"/>
                <a:r>
                  <a:rPr lang="en-US" dirty="0" err="1">
                    <a:solidFill>
                      <a:srgbClr val="FFFF00"/>
                    </a:solidFill>
                  </a:rPr>
                  <a:t>Dist</a:t>
                </a:r>
                <a:r>
                  <a:rPr lang="en-US" dirty="0">
                    <a:solidFill>
                      <a:srgbClr val="FFFF00"/>
                    </a:solidFill>
                  </a:rPr>
                  <a:t> from vertex to focus = 2 left</a:t>
                </a:r>
              </a:p>
              <a:p>
                <a:pPr lvl="2"/>
                <a:r>
                  <a:rPr lang="en-US" i="1" dirty="0">
                    <a:solidFill>
                      <a:srgbClr val="FFFF00"/>
                    </a:solidFill>
                  </a:rPr>
                  <a:t>p</a:t>
                </a:r>
                <a:r>
                  <a:rPr lang="en-US" dirty="0">
                    <a:solidFill>
                      <a:srgbClr val="FFFF00"/>
                    </a:solidFill>
                  </a:rPr>
                  <a:t> = -2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(𝑦−𝑘)^2=4𝑝(𝑥−ℎ)</a:t>
                </a:r>
                <a:endParaRPr lang="en-US" b="0" i="1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(𝑦−0)^2=4(−2)(𝑥−0)</a:t>
                </a:r>
                <a:endParaRPr lang="en-US" b="0" i="1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𝑦^2=−8𝑥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so vertical parabola</a:t>
                </a: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Arrange the terms to fit standard form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+31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Complete the square (add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+31+</m:t>
                      </m:r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+1=16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Factor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Compare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 −2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Focus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</m:oMath>
                  </m:oMathPara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sz="1000" dirty="0">
                    <a:solidFill>
                      <a:schemeClr val="tx1"/>
                    </a:solidFill>
                  </a:rPr>
                  <a:t>Directrix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=−2−4=−6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dirty="0">
                    <a:solidFill>
                      <a:srgbClr val="FFFF00"/>
                    </a:solidFill>
                  </a:rPr>
                  <a:t> so vertical parabola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Arrange the terms to fit standard form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𝑥^2−2𝑥=16𝑦+31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Complete the square (add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(1/2 𝑏)^2</a:t>
                </a:r>
                <a:r>
                  <a:rPr lang="en-US" dirty="0">
                    <a:solidFill>
                      <a:srgbClr val="FFFF00"/>
                    </a:solidFill>
                  </a:rPr>
                  <a:t> )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𝑥^2−2𝑥+(1/2 (−2))^2=16𝑦+31+(1/2 (−2))^2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𝑥^2−2𝑥+1=16𝑦+32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Factor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(𝑥−1)^2=16(𝑦+2)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Compare to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(𝑥−ℎ)^2=4𝑝(𝑦−𝑘)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ℎ=1, 𝑘=−2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4𝑝=16</a:t>
                </a:r>
                <a:r>
                  <a:rPr lang="en-US" dirty="0">
                    <a:solidFill>
                      <a:srgbClr val="FFFF00"/>
                    </a:solidFill>
                  </a:rPr>
                  <a:t>,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𝑝=4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Vertex 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 𝑘)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−2)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Focus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(ℎ,𝑝+𝑘)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(1, 2)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Directrix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𝑦=𝑘−𝑝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𝑦=−2−4=−6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A32-95B8-4FB4-B8BD-C631AA3FAF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48658" y="344061"/>
            <a:ext cx="9755187" cy="1780169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9264" y="2222011"/>
            <a:ext cx="9755187" cy="2208548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1156479" y="6198437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0F174D-DDB3-41BF-91DE-FE93168499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12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26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29811"/>
            <a:ext cx="1176631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1268272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1990652"/>
            <a:ext cx="3310128" cy="338393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1268272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1990652"/>
            <a:ext cx="3310128" cy="338393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1268272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1990652"/>
            <a:ext cx="3310128" cy="338393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-29815"/>
            <a:ext cx="1176848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1298949"/>
            <a:ext cx="3310128" cy="2301172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1299689"/>
            <a:ext cx="3310128" cy="2298943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1298713"/>
            <a:ext cx="3310128" cy="230187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1BBBDC-332B-4E17-AFD6-DDDE2F82B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30830" r="17975" b="49930"/>
          <a:stretch/>
        </p:blipFill>
        <p:spPr>
          <a:xfrm>
            <a:off x="0" y="18254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AA5A9-6108-4F9D-97DB-713E1C4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19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DC05-1638-4BF1-A459-BEA022C0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7"/>
            <a:ext cx="12192000" cy="5153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99A3-DA48-4DCF-81E3-0E680C9D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0CF8-FC2D-4E76-B554-5AC423B8CA0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1F7D-19D5-497A-8D5C-450DA8AF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853A-28B4-4A47-9170-732EB54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11A0-D453-4A42-8D0A-F1FD9FD5D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" y="1285462"/>
            <a:ext cx="11766306" cy="4089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29817"/>
            <a:ext cx="11768484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85462"/>
            <a:ext cx="5774514" cy="4089124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0" y="1285462"/>
            <a:ext cx="5774513" cy="408912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" y="-29816"/>
            <a:ext cx="11766308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1275"/>
            <a:ext cx="577451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0" y="2194220"/>
            <a:ext cx="5774514" cy="3180365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1321275"/>
            <a:ext cx="554811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194220"/>
            <a:ext cx="5772340" cy="3180365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20503" cy="27090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0"/>
            <a:ext cx="6721798" cy="5374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709052"/>
            <a:ext cx="4820503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6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-39757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39757"/>
            <a:ext cx="1177809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807" y="1309084"/>
            <a:ext cx="11778098" cy="406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858BC0-D1D2-4B2D-AF94-D50A79D19C9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0F174D-DDB3-41BF-91DE-FE9316849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0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19" Type="http://schemas.openxmlformats.org/officeDocument/2006/relationships/customXml" Target="../ink/ink13.xml"/><Relationship Id="rId4" Type="http://schemas.openxmlformats.org/officeDocument/2006/relationships/image" Target="../media/image28.wmf"/><Relationship Id="rId9" Type="http://schemas.openxmlformats.org/officeDocument/2006/relationships/customXml" Target="../ink/ink3.xml"/><Relationship Id="rId1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customXml" Target="../ink/ink16.xml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104.png"/><Relationship Id="rId4" Type="http://schemas.openxmlformats.org/officeDocument/2006/relationships/image" Target="../media/image65.png"/><Relationship Id="rId9" Type="http://schemas.openxmlformats.org/officeDocument/2006/relationships/customXml" Target="../ink/ink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68.png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11" Type="http://schemas.openxmlformats.org/officeDocument/2006/relationships/image" Target="../media/image111.png"/><Relationship Id="rId5" Type="http://schemas.openxmlformats.org/officeDocument/2006/relationships/image" Target="../media/image108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.xml"/><Relationship Id="rId21" Type="http://schemas.openxmlformats.org/officeDocument/2006/relationships/image" Target="../media/image129.png"/><Relationship Id="rId42" Type="http://schemas.openxmlformats.org/officeDocument/2006/relationships/customXml" Target="../ink/ink42.xml"/><Relationship Id="rId47" Type="http://schemas.openxmlformats.org/officeDocument/2006/relationships/image" Target="../media/image142.png"/><Relationship Id="rId63" Type="http://schemas.openxmlformats.org/officeDocument/2006/relationships/image" Target="../media/image150.png"/><Relationship Id="rId68" Type="http://schemas.openxmlformats.org/officeDocument/2006/relationships/customXml" Target="../ink/ink55.xml"/><Relationship Id="rId84" Type="http://schemas.openxmlformats.org/officeDocument/2006/relationships/customXml" Target="../ink/ink63.xml"/><Relationship Id="rId16" Type="http://schemas.openxmlformats.org/officeDocument/2006/relationships/customXml" Target="../ink/ink29.xml"/><Relationship Id="rId11" Type="http://schemas.openxmlformats.org/officeDocument/2006/relationships/image" Target="../media/image124.png"/><Relationship Id="rId32" Type="http://schemas.openxmlformats.org/officeDocument/2006/relationships/customXml" Target="../ink/ink37.xml"/><Relationship Id="rId37" Type="http://schemas.openxmlformats.org/officeDocument/2006/relationships/image" Target="../media/image137.png"/><Relationship Id="rId53" Type="http://schemas.openxmlformats.org/officeDocument/2006/relationships/image" Target="../media/image145.png"/><Relationship Id="rId58" Type="http://schemas.openxmlformats.org/officeDocument/2006/relationships/customXml" Target="../ink/ink50.xml"/><Relationship Id="rId74" Type="http://schemas.openxmlformats.org/officeDocument/2006/relationships/customXml" Target="../ink/ink58.xml"/><Relationship Id="rId79" Type="http://schemas.openxmlformats.org/officeDocument/2006/relationships/image" Target="../media/image158.png"/><Relationship Id="rId5" Type="http://schemas.openxmlformats.org/officeDocument/2006/relationships/image" Target="../media/image121.png"/><Relationship Id="rId19" Type="http://schemas.openxmlformats.org/officeDocument/2006/relationships/image" Target="../media/image128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132.png"/><Relationship Id="rId30" Type="http://schemas.openxmlformats.org/officeDocument/2006/relationships/customXml" Target="../ink/ink36.xml"/><Relationship Id="rId35" Type="http://schemas.openxmlformats.org/officeDocument/2006/relationships/image" Target="../media/image136.png"/><Relationship Id="rId43" Type="http://schemas.openxmlformats.org/officeDocument/2006/relationships/image" Target="../media/image140.png"/><Relationship Id="rId48" Type="http://schemas.openxmlformats.org/officeDocument/2006/relationships/customXml" Target="../ink/ink45.xml"/><Relationship Id="rId56" Type="http://schemas.openxmlformats.org/officeDocument/2006/relationships/customXml" Target="../ink/ink49.xml"/><Relationship Id="rId64" Type="http://schemas.openxmlformats.org/officeDocument/2006/relationships/customXml" Target="../ink/ink53.xml"/><Relationship Id="rId69" Type="http://schemas.openxmlformats.org/officeDocument/2006/relationships/image" Target="../media/image153.png"/><Relationship Id="rId77" Type="http://schemas.openxmlformats.org/officeDocument/2006/relationships/image" Target="../media/image157.png"/><Relationship Id="rId8" Type="http://schemas.openxmlformats.org/officeDocument/2006/relationships/customXml" Target="../ink/ink25.xml"/><Relationship Id="rId51" Type="http://schemas.openxmlformats.org/officeDocument/2006/relationships/image" Target="../media/image144.png"/><Relationship Id="rId72" Type="http://schemas.openxmlformats.org/officeDocument/2006/relationships/customXml" Target="../ink/ink57.xml"/><Relationship Id="rId80" Type="http://schemas.openxmlformats.org/officeDocument/2006/relationships/customXml" Target="../ink/ink61.xml"/><Relationship Id="rId85" Type="http://schemas.openxmlformats.org/officeDocument/2006/relationships/image" Target="../media/image161.png"/><Relationship Id="rId3" Type="http://schemas.openxmlformats.org/officeDocument/2006/relationships/image" Target="../media/image75.png"/><Relationship Id="rId12" Type="http://schemas.openxmlformats.org/officeDocument/2006/relationships/customXml" Target="../ink/ink27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35.png"/><Relationship Id="rId38" Type="http://schemas.openxmlformats.org/officeDocument/2006/relationships/customXml" Target="../ink/ink40.xml"/><Relationship Id="rId46" Type="http://schemas.openxmlformats.org/officeDocument/2006/relationships/customXml" Target="../ink/ink44.xml"/><Relationship Id="rId59" Type="http://schemas.openxmlformats.org/officeDocument/2006/relationships/image" Target="../media/image148.png"/><Relationship Id="rId67" Type="http://schemas.openxmlformats.org/officeDocument/2006/relationships/image" Target="../media/image152.png"/><Relationship Id="rId20" Type="http://schemas.openxmlformats.org/officeDocument/2006/relationships/customXml" Target="../ink/ink31.xml"/><Relationship Id="rId41" Type="http://schemas.openxmlformats.org/officeDocument/2006/relationships/image" Target="../media/image139.png"/><Relationship Id="rId54" Type="http://schemas.openxmlformats.org/officeDocument/2006/relationships/customXml" Target="../ink/ink48.xml"/><Relationship Id="rId62" Type="http://schemas.openxmlformats.org/officeDocument/2006/relationships/customXml" Target="../ink/ink52.xml"/><Relationship Id="rId70" Type="http://schemas.openxmlformats.org/officeDocument/2006/relationships/customXml" Target="../ink/ink56.xml"/><Relationship Id="rId75" Type="http://schemas.openxmlformats.org/officeDocument/2006/relationships/image" Target="../media/image156.png"/><Relationship Id="rId83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.xml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49" Type="http://schemas.openxmlformats.org/officeDocument/2006/relationships/image" Target="../media/image143.png"/><Relationship Id="rId57" Type="http://schemas.openxmlformats.org/officeDocument/2006/relationships/image" Target="../media/image147.png"/><Relationship Id="rId10" Type="http://schemas.openxmlformats.org/officeDocument/2006/relationships/customXml" Target="../ink/ink26.xml"/><Relationship Id="rId31" Type="http://schemas.openxmlformats.org/officeDocument/2006/relationships/image" Target="../media/image134.png"/><Relationship Id="rId44" Type="http://schemas.openxmlformats.org/officeDocument/2006/relationships/customXml" Target="../ink/ink43.xml"/><Relationship Id="rId52" Type="http://schemas.openxmlformats.org/officeDocument/2006/relationships/customXml" Target="../ink/ink47.xml"/><Relationship Id="rId60" Type="http://schemas.openxmlformats.org/officeDocument/2006/relationships/customXml" Target="../ink/ink51.xml"/><Relationship Id="rId65" Type="http://schemas.openxmlformats.org/officeDocument/2006/relationships/image" Target="../media/image151.png"/><Relationship Id="rId73" Type="http://schemas.openxmlformats.org/officeDocument/2006/relationships/image" Target="../media/image155.png"/><Relationship Id="rId78" Type="http://schemas.openxmlformats.org/officeDocument/2006/relationships/customXml" Target="../ink/ink60.xml"/><Relationship Id="rId81" Type="http://schemas.openxmlformats.org/officeDocument/2006/relationships/image" Target="../media/image159.png"/><Relationship Id="rId86" Type="http://schemas.openxmlformats.org/officeDocument/2006/relationships/customXml" Target="../ink/ink64.xml"/><Relationship Id="rId4" Type="http://schemas.openxmlformats.org/officeDocument/2006/relationships/customXml" Target="../ink/ink23.xml"/><Relationship Id="rId9" Type="http://schemas.openxmlformats.org/officeDocument/2006/relationships/image" Target="../media/image123.png"/><Relationship Id="rId13" Type="http://schemas.openxmlformats.org/officeDocument/2006/relationships/image" Target="../media/image125.png"/><Relationship Id="rId18" Type="http://schemas.openxmlformats.org/officeDocument/2006/relationships/customXml" Target="../ink/ink30.xml"/><Relationship Id="rId39" Type="http://schemas.openxmlformats.org/officeDocument/2006/relationships/image" Target="../media/image138.png"/><Relationship Id="rId34" Type="http://schemas.openxmlformats.org/officeDocument/2006/relationships/customXml" Target="../ink/ink38.xml"/><Relationship Id="rId50" Type="http://schemas.openxmlformats.org/officeDocument/2006/relationships/customXml" Target="../ink/ink46.xml"/><Relationship Id="rId55" Type="http://schemas.openxmlformats.org/officeDocument/2006/relationships/image" Target="../media/image146.png"/><Relationship Id="rId76" Type="http://schemas.openxmlformats.org/officeDocument/2006/relationships/customXml" Target="../ink/ink59.xml"/><Relationship Id="rId7" Type="http://schemas.openxmlformats.org/officeDocument/2006/relationships/image" Target="../media/image122.png"/><Relationship Id="rId71" Type="http://schemas.openxmlformats.org/officeDocument/2006/relationships/image" Target="../media/image154.png"/><Relationship Id="rId2" Type="http://schemas.openxmlformats.org/officeDocument/2006/relationships/image" Target="../media/image76.png"/><Relationship Id="rId29" Type="http://schemas.openxmlformats.org/officeDocument/2006/relationships/image" Target="../media/image133.png"/><Relationship Id="rId24" Type="http://schemas.openxmlformats.org/officeDocument/2006/relationships/customXml" Target="../ink/ink33.xml"/><Relationship Id="rId40" Type="http://schemas.openxmlformats.org/officeDocument/2006/relationships/customXml" Target="../ink/ink41.xml"/><Relationship Id="rId45" Type="http://schemas.openxmlformats.org/officeDocument/2006/relationships/image" Target="../media/image141.png"/><Relationship Id="rId66" Type="http://schemas.openxmlformats.org/officeDocument/2006/relationships/customXml" Target="../ink/ink54.xml"/><Relationship Id="rId87" Type="http://schemas.openxmlformats.org/officeDocument/2006/relationships/image" Target="../media/image162.png"/><Relationship Id="rId61" Type="http://schemas.openxmlformats.org/officeDocument/2006/relationships/image" Target="../media/image149.png"/><Relationship Id="rId82" Type="http://schemas.openxmlformats.org/officeDocument/2006/relationships/customXml" Target="../ink/ink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9.xml"/><Relationship Id="rId18" Type="http://schemas.openxmlformats.org/officeDocument/2006/relationships/image" Target="../media/image183.png"/><Relationship Id="rId26" Type="http://schemas.openxmlformats.org/officeDocument/2006/relationships/image" Target="../media/image187.png"/><Relationship Id="rId3" Type="http://schemas.openxmlformats.org/officeDocument/2006/relationships/image" Target="../media/image75.png"/><Relationship Id="rId21" Type="http://schemas.openxmlformats.org/officeDocument/2006/relationships/customXml" Target="../ink/ink73.xml"/><Relationship Id="rId34" Type="http://schemas.openxmlformats.org/officeDocument/2006/relationships/image" Target="../media/image191.png"/><Relationship Id="rId7" Type="http://schemas.openxmlformats.org/officeDocument/2006/relationships/customXml" Target="../ink/ink66.xml"/><Relationship Id="rId12" Type="http://schemas.openxmlformats.org/officeDocument/2006/relationships/image" Target="../media/image180.png"/><Relationship Id="rId17" Type="http://schemas.openxmlformats.org/officeDocument/2006/relationships/customXml" Target="../ink/ink71.xml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2" Type="http://schemas.openxmlformats.org/officeDocument/2006/relationships/image" Target="../media/image175.png"/><Relationship Id="rId16" Type="http://schemas.openxmlformats.org/officeDocument/2006/relationships/image" Target="../media/image182.png"/><Relationship Id="rId20" Type="http://schemas.openxmlformats.org/officeDocument/2006/relationships/image" Target="../media/image184.png"/><Relationship Id="rId29" Type="http://schemas.openxmlformats.org/officeDocument/2006/relationships/customXml" Target="../ink/ink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7.png"/><Relationship Id="rId11" Type="http://schemas.openxmlformats.org/officeDocument/2006/relationships/customXml" Target="../ink/ink68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image" Target="../media/image188.png"/><Relationship Id="rId10" Type="http://schemas.openxmlformats.org/officeDocument/2006/relationships/image" Target="../media/image179.png"/><Relationship Id="rId19" Type="http://schemas.openxmlformats.org/officeDocument/2006/relationships/customXml" Target="../ink/ink72.xml"/><Relationship Id="rId31" Type="http://schemas.openxmlformats.org/officeDocument/2006/relationships/customXml" Target="../ink/ink78.xml"/><Relationship Id="rId4" Type="http://schemas.openxmlformats.org/officeDocument/2006/relationships/image" Target="../media/image176.png"/><Relationship Id="rId9" Type="http://schemas.openxmlformats.org/officeDocument/2006/relationships/customXml" Target="../ink/ink67.xml"/><Relationship Id="rId14" Type="http://schemas.openxmlformats.org/officeDocument/2006/relationships/image" Target="../media/image181.png"/><Relationship Id="rId22" Type="http://schemas.openxmlformats.org/officeDocument/2006/relationships/image" Target="../media/image185.png"/><Relationship Id="rId27" Type="http://schemas.openxmlformats.org/officeDocument/2006/relationships/customXml" Target="../ink/ink76.xml"/><Relationship Id="rId30" Type="http://schemas.openxmlformats.org/officeDocument/2006/relationships/image" Target="../media/image189.png"/><Relationship Id="rId8" Type="http://schemas.openxmlformats.org/officeDocument/2006/relationships/image" Target="../media/image17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115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9.png"/><Relationship Id="rId21" Type="http://schemas.openxmlformats.org/officeDocument/2006/relationships/customXml" Target="../ink/ink88.xml"/><Relationship Id="rId42" Type="http://schemas.openxmlformats.org/officeDocument/2006/relationships/image" Target="../media/image257.png"/><Relationship Id="rId47" Type="http://schemas.openxmlformats.org/officeDocument/2006/relationships/customXml" Target="../ink/ink101.xml"/><Relationship Id="rId63" Type="http://schemas.openxmlformats.org/officeDocument/2006/relationships/customXml" Target="../ink/ink109.xml"/><Relationship Id="rId68" Type="http://schemas.openxmlformats.org/officeDocument/2006/relationships/image" Target="../media/image270.png"/><Relationship Id="rId84" Type="http://schemas.openxmlformats.org/officeDocument/2006/relationships/image" Target="../media/image278.png"/><Relationship Id="rId16" Type="http://schemas.openxmlformats.org/officeDocument/2006/relationships/image" Target="../media/image244.png"/><Relationship Id="rId11" Type="http://schemas.openxmlformats.org/officeDocument/2006/relationships/customXml" Target="../ink/ink83.xml"/><Relationship Id="rId32" Type="http://schemas.openxmlformats.org/officeDocument/2006/relationships/image" Target="../media/image252.png"/><Relationship Id="rId37" Type="http://schemas.openxmlformats.org/officeDocument/2006/relationships/customXml" Target="../ink/ink96.xml"/><Relationship Id="rId53" Type="http://schemas.openxmlformats.org/officeDocument/2006/relationships/customXml" Target="../ink/ink104.xml"/><Relationship Id="rId58" Type="http://schemas.openxmlformats.org/officeDocument/2006/relationships/image" Target="../media/image265.png"/><Relationship Id="rId74" Type="http://schemas.openxmlformats.org/officeDocument/2006/relationships/image" Target="../media/image273.png"/><Relationship Id="rId79" Type="http://schemas.openxmlformats.org/officeDocument/2006/relationships/customXml" Target="../ink/ink117.xml"/><Relationship Id="rId5" Type="http://schemas.openxmlformats.org/officeDocument/2006/relationships/customXml" Target="../ink/ink80.xml"/><Relationship Id="rId61" Type="http://schemas.openxmlformats.org/officeDocument/2006/relationships/customXml" Target="../ink/ink108.xml"/><Relationship Id="rId82" Type="http://schemas.openxmlformats.org/officeDocument/2006/relationships/image" Target="../media/image277.png"/><Relationship Id="rId19" Type="http://schemas.openxmlformats.org/officeDocument/2006/relationships/customXml" Target="../ink/ink87.xml"/><Relationship Id="rId14" Type="http://schemas.openxmlformats.org/officeDocument/2006/relationships/image" Target="../media/image243.png"/><Relationship Id="rId22" Type="http://schemas.openxmlformats.org/officeDocument/2006/relationships/image" Target="../media/image247.png"/><Relationship Id="rId27" Type="http://schemas.openxmlformats.org/officeDocument/2006/relationships/customXml" Target="../ink/ink91.xml"/><Relationship Id="rId30" Type="http://schemas.openxmlformats.org/officeDocument/2006/relationships/image" Target="../media/image251.png"/><Relationship Id="rId35" Type="http://schemas.openxmlformats.org/officeDocument/2006/relationships/customXml" Target="../ink/ink95.xml"/><Relationship Id="rId43" Type="http://schemas.openxmlformats.org/officeDocument/2006/relationships/customXml" Target="../ink/ink99.xml"/><Relationship Id="rId48" Type="http://schemas.openxmlformats.org/officeDocument/2006/relationships/image" Target="../media/image260.png"/><Relationship Id="rId56" Type="http://schemas.openxmlformats.org/officeDocument/2006/relationships/image" Target="../media/image264.png"/><Relationship Id="rId64" Type="http://schemas.openxmlformats.org/officeDocument/2006/relationships/image" Target="../media/image268.png"/><Relationship Id="rId69" Type="http://schemas.openxmlformats.org/officeDocument/2006/relationships/customXml" Target="../ink/ink112.xml"/><Relationship Id="rId77" Type="http://schemas.openxmlformats.org/officeDocument/2006/relationships/customXml" Target="../ink/ink116.xml"/><Relationship Id="rId8" Type="http://schemas.openxmlformats.org/officeDocument/2006/relationships/image" Target="../media/image240.png"/><Relationship Id="rId51" Type="http://schemas.openxmlformats.org/officeDocument/2006/relationships/customXml" Target="../ink/ink103.xml"/><Relationship Id="rId72" Type="http://schemas.openxmlformats.org/officeDocument/2006/relationships/image" Target="../media/image272.png"/><Relationship Id="rId80" Type="http://schemas.openxmlformats.org/officeDocument/2006/relationships/image" Target="../media/image276.png"/><Relationship Id="rId3" Type="http://schemas.openxmlformats.org/officeDocument/2006/relationships/image" Target="../media/image167.png"/><Relationship Id="rId12" Type="http://schemas.openxmlformats.org/officeDocument/2006/relationships/image" Target="../media/image242.png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38" Type="http://schemas.openxmlformats.org/officeDocument/2006/relationships/image" Target="../media/image255.png"/><Relationship Id="rId46" Type="http://schemas.openxmlformats.org/officeDocument/2006/relationships/image" Target="../media/image259.png"/><Relationship Id="rId59" Type="http://schemas.openxmlformats.org/officeDocument/2006/relationships/customXml" Target="../ink/ink107.xml"/><Relationship Id="rId67" Type="http://schemas.openxmlformats.org/officeDocument/2006/relationships/customXml" Target="../ink/ink111.xml"/><Relationship Id="rId20" Type="http://schemas.openxmlformats.org/officeDocument/2006/relationships/image" Target="../media/image246.png"/><Relationship Id="rId41" Type="http://schemas.openxmlformats.org/officeDocument/2006/relationships/customXml" Target="../ink/ink98.xml"/><Relationship Id="rId54" Type="http://schemas.openxmlformats.org/officeDocument/2006/relationships/image" Target="../media/image263.png"/><Relationship Id="rId62" Type="http://schemas.openxmlformats.org/officeDocument/2006/relationships/image" Target="../media/image267.png"/><Relationship Id="rId70" Type="http://schemas.openxmlformats.org/officeDocument/2006/relationships/image" Target="../media/image271.png"/><Relationship Id="rId75" Type="http://schemas.openxmlformats.org/officeDocument/2006/relationships/customXml" Target="../ink/ink115.xml"/><Relationship Id="rId83" Type="http://schemas.openxmlformats.org/officeDocument/2006/relationships/customXml" Target="../ink/ink1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9.png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250.png"/><Relationship Id="rId36" Type="http://schemas.openxmlformats.org/officeDocument/2006/relationships/image" Target="../media/image254.png"/><Relationship Id="rId49" Type="http://schemas.openxmlformats.org/officeDocument/2006/relationships/customXml" Target="../ink/ink102.xml"/><Relationship Id="rId57" Type="http://schemas.openxmlformats.org/officeDocument/2006/relationships/customXml" Target="../ink/ink106.xml"/><Relationship Id="rId10" Type="http://schemas.openxmlformats.org/officeDocument/2006/relationships/image" Target="../media/image241.png"/><Relationship Id="rId31" Type="http://schemas.openxmlformats.org/officeDocument/2006/relationships/customXml" Target="../ink/ink93.xml"/><Relationship Id="rId44" Type="http://schemas.openxmlformats.org/officeDocument/2006/relationships/image" Target="../media/image258.png"/><Relationship Id="rId52" Type="http://schemas.openxmlformats.org/officeDocument/2006/relationships/image" Target="../media/image262.png"/><Relationship Id="rId60" Type="http://schemas.openxmlformats.org/officeDocument/2006/relationships/image" Target="../media/image266.png"/><Relationship Id="rId65" Type="http://schemas.openxmlformats.org/officeDocument/2006/relationships/customXml" Target="../ink/ink110.xml"/><Relationship Id="rId73" Type="http://schemas.openxmlformats.org/officeDocument/2006/relationships/customXml" Target="../ink/ink114.xml"/><Relationship Id="rId78" Type="http://schemas.openxmlformats.org/officeDocument/2006/relationships/image" Target="../media/image275.png"/><Relationship Id="rId81" Type="http://schemas.openxmlformats.org/officeDocument/2006/relationships/customXml" Target="../ink/ink118.xml"/><Relationship Id="rId4" Type="http://schemas.openxmlformats.org/officeDocument/2006/relationships/image" Target="../media/image75.png"/><Relationship Id="rId9" Type="http://schemas.openxmlformats.org/officeDocument/2006/relationships/customXml" Target="../ink/ink82.xml"/><Relationship Id="rId13" Type="http://schemas.openxmlformats.org/officeDocument/2006/relationships/customXml" Target="../ink/ink84.xml"/><Relationship Id="rId18" Type="http://schemas.openxmlformats.org/officeDocument/2006/relationships/image" Target="../media/image245.png"/><Relationship Id="rId39" Type="http://schemas.openxmlformats.org/officeDocument/2006/relationships/customXml" Target="../ink/ink97.xml"/><Relationship Id="rId34" Type="http://schemas.openxmlformats.org/officeDocument/2006/relationships/image" Target="../media/image253.png"/><Relationship Id="rId50" Type="http://schemas.openxmlformats.org/officeDocument/2006/relationships/image" Target="../media/image261.png"/><Relationship Id="rId55" Type="http://schemas.openxmlformats.org/officeDocument/2006/relationships/customXml" Target="../ink/ink105.xml"/><Relationship Id="rId76" Type="http://schemas.openxmlformats.org/officeDocument/2006/relationships/image" Target="../media/image274.png"/><Relationship Id="rId7" Type="http://schemas.openxmlformats.org/officeDocument/2006/relationships/customXml" Target="../ink/ink81.xml"/><Relationship Id="rId71" Type="http://schemas.openxmlformats.org/officeDocument/2006/relationships/customXml" Target="../ink/ink113.xml"/><Relationship Id="rId2" Type="http://schemas.openxmlformats.org/officeDocument/2006/relationships/notesSlide" Target="../notesSlides/notesSlide44.xml"/><Relationship Id="rId29" Type="http://schemas.openxmlformats.org/officeDocument/2006/relationships/customXml" Target="../ink/ink92.xml"/><Relationship Id="rId24" Type="http://schemas.openxmlformats.org/officeDocument/2006/relationships/image" Target="../media/image248.png"/><Relationship Id="rId40" Type="http://schemas.openxmlformats.org/officeDocument/2006/relationships/image" Target="../media/image256.png"/><Relationship Id="rId45" Type="http://schemas.openxmlformats.org/officeDocument/2006/relationships/customXml" Target="../ink/ink100.xml"/><Relationship Id="rId66" Type="http://schemas.openxmlformats.org/officeDocument/2006/relationships/image" Target="../media/image26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.xml"/><Relationship Id="rId21" Type="http://schemas.openxmlformats.org/officeDocument/2006/relationships/image" Target="../media/image292.png"/><Relationship Id="rId42" Type="http://schemas.openxmlformats.org/officeDocument/2006/relationships/customXml" Target="../ink/ink139.xml"/><Relationship Id="rId47" Type="http://schemas.openxmlformats.org/officeDocument/2006/relationships/image" Target="../media/image305.png"/><Relationship Id="rId63" Type="http://schemas.openxmlformats.org/officeDocument/2006/relationships/image" Target="../media/image313.png"/><Relationship Id="rId68" Type="http://schemas.openxmlformats.org/officeDocument/2006/relationships/customXml" Target="../ink/ink152.xml"/><Relationship Id="rId16" Type="http://schemas.openxmlformats.org/officeDocument/2006/relationships/customXml" Target="../ink/ink126.xml"/><Relationship Id="rId11" Type="http://schemas.openxmlformats.org/officeDocument/2006/relationships/image" Target="../media/image287.png"/><Relationship Id="rId32" Type="http://schemas.openxmlformats.org/officeDocument/2006/relationships/customXml" Target="../ink/ink134.xml"/><Relationship Id="rId37" Type="http://schemas.openxmlformats.org/officeDocument/2006/relationships/image" Target="../media/image300.png"/><Relationship Id="rId53" Type="http://schemas.openxmlformats.org/officeDocument/2006/relationships/image" Target="../media/image308.png"/><Relationship Id="rId58" Type="http://schemas.openxmlformats.org/officeDocument/2006/relationships/customXml" Target="../ink/ink147.xml"/><Relationship Id="rId74" Type="http://schemas.openxmlformats.org/officeDocument/2006/relationships/customXml" Target="../ink/ink155.xml"/><Relationship Id="rId79" Type="http://schemas.openxmlformats.org/officeDocument/2006/relationships/image" Target="../media/image321.png"/><Relationship Id="rId5" Type="http://schemas.openxmlformats.org/officeDocument/2006/relationships/image" Target="../media/image284.png"/><Relationship Id="rId61" Type="http://schemas.openxmlformats.org/officeDocument/2006/relationships/image" Target="../media/image312.png"/><Relationship Id="rId82" Type="http://schemas.openxmlformats.org/officeDocument/2006/relationships/customXml" Target="../ink/ink159.xml"/><Relationship Id="rId19" Type="http://schemas.openxmlformats.org/officeDocument/2006/relationships/image" Target="../media/image291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295.png"/><Relationship Id="rId30" Type="http://schemas.openxmlformats.org/officeDocument/2006/relationships/customXml" Target="../ink/ink133.xml"/><Relationship Id="rId35" Type="http://schemas.openxmlformats.org/officeDocument/2006/relationships/image" Target="../media/image299.png"/><Relationship Id="rId43" Type="http://schemas.openxmlformats.org/officeDocument/2006/relationships/image" Target="../media/image303.png"/><Relationship Id="rId48" Type="http://schemas.openxmlformats.org/officeDocument/2006/relationships/customXml" Target="../ink/ink142.xml"/><Relationship Id="rId56" Type="http://schemas.openxmlformats.org/officeDocument/2006/relationships/customXml" Target="../ink/ink146.xml"/><Relationship Id="rId64" Type="http://schemas.openxmlformats.org/officeDocument/2006/relationships/customXml" Target="../ink/ink150.xml"/><Relationship Id="rId69" Type="http://schemas.openxmlformats.org/officeDocument/2006/relationships/image" Target="../media/image316.png"/><Relationship Id="rId77" Type="http://schemas.openxmlformats.org/officeDocument/2006/relationships/image" Target="../media/image320.png"/><Relationship Id="rId8" Type="http://schemas.openxmlformats.org/officeDocument/2006/relationships/customXml" Target="../ink/ink122.xml"/><Relationship Id="rId51" Type="http://schemas.openxmlformats.org/officeDocument/2006/relationships/image" Target="../media/image307.png"/><Relationship Id="rId72" Type="http://schemas.openxmlformats.org/officeDocument/2006/relationships/customXml" Target="../ink/ink154.xml"/><Relationship Id="rId80" Type="http://schemas.openxmlformats.org/officeDocument/2006/relationships/customXml" Target="../ink/ink158.xml"/><Relationship Id="rId3" Type="http://schemas.openxmlformats.org/officeDocument/2006/relationships/image" Target="../media/image120.png"/><Relationship Id="rId12" Type="http://schemas.openxmlformats.org/officeDocument/2006/relationships/customXml" Target="../ink/ink124.xml"/><Relationship Id="rId17" Type="http://schemas.openxmlformats.org/officeDocument/2006/relationships/image" Target="../media/image290.png"/><Relationship Id="rId25" Type="http://schemas.openxmlformats.org/officeDocument/2006/relationships/image" Target="../media/image294.png"/><Relationship Id="rId33" Type="http://schemas.openxmlformats.org/officeDocument/2006/relationships/image" Target="../media/image298.png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59" Type="http://schemas.openxmlformats.org/officeDocument/2006/relationships/image" Target="../media/image311.png"/><Relationship Id="rId67" Type="http://schemas.openxmlformats.org/officeDocument/2006/relationships/image" Target="../media/image315.png"/><Relationship Id="rId20" Type="http://schemas.openxmlformats.org/officeDocument/2006/relationships/customXml" Target="../ink/ink128.xml"/><Relationship Id="rId41" Type="http://schemas.openxmlformats.org/officeDocument/2006/relationships/image" Target="../media/image302.png"/><Relationship Id="rId54" Type="http://schemas.openxmlformats.org/officeDocument/2006/relationships/customXml" Target="../ink/ink145.xml"/><Relationship Id="rId62" Type="http://schemas.openxmlformats.org/officeDocument/2006/relationships/customXml" Target="../ink/ink149.xml"/><Relationship Id="rId70" Type="http://schemas.openxmlformats.org/officeDocument/2006/relationships/customXml" Target="../ink/ink153.xml"/><Relationship Id="rId75" Type="http://schemas.openxmlformats.org/officeDocument/2006/relationships/image" Target="../media/image319.png"/><Relationship Id="rId83" Type="http://schemas.openxmlformats.org/officeDocument/2006/relationships/image" Target="../media/image32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1.xml"/><Relationship Id="rId15" Type="http://schemas.openxmlformats.org/officeDocument/2006/relationships/image" Target="../media/image289.png"/><Relationship Id="rId23" Type="http://schemas.openxmlformats.org/officeDocument/2006/relationships/image" Target="../media/image293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306.png"/><Relationship Id="rId57" Type="http://schemas.openxmlformats.org/officeDocument/2006/relationships/image" Target="../media/image310.png"/><Relationship Id="rId10" Type="http://schemas.openxmlformats.org/officeDocument/2006/relationships/customXml" Target="../ink/ink123.xml"/><Relationship Id="rId31" Type="http://schemas.openxmlformats.org/officeDocument/2006/relationships/image" Target="../media/image297.png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60" Type="http://schemas.openxmlformats.org/officeDocument/2006/relationships/customXml" Target="../ink/ink148.xml"/><Relationship Id="rId65" Type="http://schemas.openxmlformats.org/officeDocument/2006/relationships/image" Target="../media/image314.png"/><Relationship Id="rId73" Type="http://schemas.openxmlformats.org/officeDocument/2006/relationships/image" Target="../media/image318.png"/><Relationship Id="rId78" Type="http://schemas.openxmlformats.org/officeDocument/2006/relationships/customXml" Target="../ink/ink157.xml"/><Relationship Id="rId81" Type="http://schemas.openxmlformats.org/officeDocument/2006/relationships/image" Target="../media/image322.png"/><Relationship Id="rId4" Type="http://schemas.openxmlformats.org/officeDocument/2006/relationships/customXml" Target="../ink/ink120.xml"/><Relationship Id="rId9" Type="http://schemas.openxmlformats.org/officeDocument/2006/relationships/image" Target="../media/image286.png"/><Relationship Id="rId13" Type="http://schemas.openxmlformats.org/officeDocument/2006/relationships/image" Target="../media/image288.png"/><Relationship Id="rId18" Type="http://schemas.openxmlformats.org/officeDocument/2006/relationships/customXml" Target="../ink/ink127.xml"/><Relationship Id="rId39" Type="http://schemas.openxmlformats.org/officeDocument/2006/relationships/image" Target="../media/image301.png"/><Relationship Id="rId34" Type="http://schemas.openxmlformats.org/officeDocument/2006/relationships/customXml" Target="../ink/ink135.xml"/><Relationship Id="rId50" Type="http://schemas.openxmlformats.org/officeDocument/2006/relationships/customXml" Target="../ink/ink143.xml"/><Relationship Id="rId55" Type="http://schemas.openxmlformats.org/officeDocument/2006/relationships/image" Target="../media/image309.png"/><Relationship Id="rId76" Type="http://schemas.openxmlformats.org/officeDocument/2006/relationships/customXml" Target="../ink/ink156.xml"/><Relationship Id="rId7" Type="http://schemas.openxmlformats.org/officeDocument/2006/relationships/image" Target="../media/image285.png"/><Relationship Id="rId71" Type="http://schemas.openxmlformats.org/officeDocument/2006/relationships/image" Target="../media/image317.png"/><Relationship Id="rId2" Type="http://schemas.openxmlformats.org/officeDocument/2006/relationships/notesSlide" Target="../notesSlides/notesSlide46.xml"/><Relationship Id="rId29" Type="http://schemas.openxmlformats.org/officeDocument/2006/relationships/image" Target="../media/image296.png"/><Relationship Id="rId24" Type="http://schemas.openxmlformats.org/officeDocument/2006/relationships/customXml" Target="../ink/ink130.xml"/><Relationship Id="rId40" Type="http://schemas.openxmlformats.org/officeDocument/2006/relationships/customXml" Target="../ink/ink138.xml"/><Relationship Id="rId45" Type="http://schemas.openxmlformats.org/officeDocument/2006/relationships/image" Target="../media/image304.png"/><Relationship Id="rId66" Type="http://schemas.openxmlformats.org/officeDocument/2006/relationships/customXml" Target="../ink/ink15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3A93-151E-4C0D-BC95-71A9B4D64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Analytic Geometry and Conic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817C5-0C1D-4BF7-94B6-46B3901AE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58287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F96D-A518-4C91-8402-EAC297F3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1275A-30D6-4A7D-9C51-BE878C6EE19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Written as slopes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Because the tangents are slopes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0°&lt;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1275A-30D6-4A7D-9C51-BE878C6EE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E906-EE60-44C2-A3CA-9585D18E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DF266-614E-4FD4-AF47-2C0CE4D05AA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Find the angle between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DF266-614E-4FD4-AF47-2C0CE4D05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DF13-B377-4AD8-887C-E7C64C7B71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6E00-C536-4ADD-85D8-7CB81978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286F-29E4-45F9-BB91-1482713753A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Distance from a Point to a Line</a:t>
                </a:r>
              </a:p>
              <a:p>
                <a:r>
                  <a:rPr lang="en-US" dirty="0"/>
                  <a:t>This is derived in your book and online.</a:t>
                </a:r>
              </a:p>
              <a:p>
                <a:r>
                  <a:rPr lang="en-US" dirty="0"/>
                  <a:t>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286F-29E4-45F9-BB91-148271375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CE4E4-E223-42EC-A330-49566B2F4FD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31" y="1439862"/>
            <a:ext cx="4410075" cy="3781425"/>
          </a:xfrm>
        </p:spPr>
      </p:pic>
    </p:spTree>
    <p:extLst>
      <p:ext uri="{BB962C8B-B14F-4D97-AF65-F5344CB8AC3E}">
        <p14:creationId xmlns:p14="http://schemas.microsoft.com/office/powerpoint/2010/main" val="23097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D661-67FB-42E4-B083-CE51DA42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5FA83-C8A4-47F5-BAD0-A4285EF0F8E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Find the distance from (0, 2) to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5FA83-C8A4-47F5-BAD0-A4285EF0F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C8071-1FD5-4309-83D2-3CA7A14FDF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8B41-BD2B-4751-B91E-2190E7CF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7-02 Parabolas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D1023-6981-43A3-99D4-14EC781B7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focus, vertex, and directrix of a parabola.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standard equation of a parabola.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 parabola.</a:t>
            </a:r>
          </a:p>
        </p:txBody>
      </p:sp>
    </p:spTree>
    <p:extLst>
      <p:ext uri="{BB962C8B-B14F-4D97-AF65-F5344CB8AC3E}">
        <p14:creationId xmlns:p14="http://schemas.microsoft.com/office/powerpoint/2010/main" val="25712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AB95-0485-42CD-BEAA-4C493210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85FC-D395-46F2-973A-5C7A268CD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85461"/>
            <a:ext cx="5774514" cy="50717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Parabolas</a:t>
            </a:r>
          </a:p>
          <a:p>
            <a:pPr lvl="1"/>
            <a:r>
              <a:rPr lang="en-US" dirty="0"/>
              <a:t>set of all points in a plane that are equidistant from a fixed line, called the </a:t>
            </a:r>
            <a:r>
              <a:rPr lang="en-US" b="1" dirty="0"/>
              <a:t>directrix</a:t>
            </a:r>
            <a:r>
              <a:rPr lang="en-US" dirty="0"/>
              <a:t> and a fixed point, called the </a:t>
            </a:r>
            <a:r>
              <a:rPr lang="en-US" b="1" dirty="0"/>
              <a:t>focus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Vertex</a:t>
            </a:r>
          </a:p>
          <a:p>
            <a:pPr lvl="2"/>
            <a:r>
              <a:rPr lang="en-US" dirty="0"/>
              <a:t>max or min point</a:t>
            </a:r>
          </a:p>
          <a:p>
            <a:pPr lvl="2"/>
            <a:r>
              <a:rPr lang="en-US" dirty="0"/>
              <a:t>midpoint between the focus and directrix. </a:t>
            </a:r>
          </a:p>
          <a:p>
            <a:pPr lvl="1"/>
            <a:r>
              <a:rPr lang="en-US" dirty="0"/>
              <a:t>A</a:t>
            </a:r>
            <a:r>
              <a:rPr lang="en-US" b="1" dirty="0"/>
              <a:t>xis of symmetry</a:t>
            </a:r>
            <a:endParaRPr lang="en-US" dirty="0"/>
          </a:p>
          <a:p>
            <a:pPr lvl="2"/>
            <a:r>
              <a:rPr lang="en-US" dirty="0"/>
              <a:t>line perpendicular to the directrix</a:t>
            </a:r>
          </a:p>
          <a:p>
            <a:pPr lvl="2"/>
            <a:r>
              <a:rPr lang="en-US" dirty="0"/>
              <a:t>goes through the focus and vertex.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Parabola bends around the focus and away from the directrix.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98B30A-160A-4163-AFF5-E0BB64399D0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1285875"/>
            <a:ext cx="4089400" cy="4089400"/>
          </a:xfrm>
        </p:spPr>
      </p:pic>
    </p:spTree>
    <p:extLst>
      <p:ext uri="{BB962C8B-B14F-4D97-AF65-F5344CB8AC3E}">
        <p14:creationId xmlns:p14="http://schemas.microsoft.com/office/powerpoint/2010/main" val="35407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19B-B37F-465D-B379-60BB9728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8F4F-423A-48CC-BAEE-BA7BF6F0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78347"/>
            <a:ext cx="5774514" cy="679994"/>
          </a:xfrm>
        </p:spPr>
        <p:txBody>
          <a:bodyPr/>
          <a:lstStyle/>
          <a:p>
            <a:r>
              <a:rPr lang="en-US" dirty="0"/>
              <a:t>Vertical Parabola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66064-750B-468C-8721-A662D78B30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94" y="1750997"/>
            <a:ext cx="3181350" cy="31813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3725-E9BD-4C49-ADA5-CCBC12A08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191" y="878347"/>
            <a:ext cx="5548118" cy="679994"/>
          </a:xfrm>
        </p:spPr>
        <p:txBody>
          <a:bodyPr/>
          <a:lstStyle/>
          <a:p>
            <a:r>
              <a:rPr lang="en-US" dirty="0"/>
              <a:t>Horizontal Parabola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D072C5-A32D-4459-A5B1-B5E89AA2AE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750997"/>
            <a:ext cx="3181350" cy="31813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/>
              <p:nvPr/>
            </p:nvSpPr>
            <p:spPr>
              <a:xfrm>
                <a:off x="0" y="4932347"/>
                <a:ext cx="577451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dirty="0"/>
                  <a:t> = directed (+, -) distance from vertex to focus</a:t>
                </a:r>
              </a:p>
              <a:p>
                <a:r>
                  <a:rPr lang="en-US" dirty="0"/>
                  <a:t>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Focus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Directrix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32347"/>
                <a:ext cx="5774514" cy="1477328"/>
              </a:xfrm>
              <a:prstGeom prst="rect">
                <a:avLst/>
              </a:prstGeom>
              <a:blipFill>
                <a:blip r:embed="rId4"/>
                <a:stretch>
                  <a:fillRect l="-845" t="-247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/>
              <p:nvPr/>
            </p:nvSpPr>
            <p:spPr>
              <a:xfrm>
                <a:off x="6024570" y="4927579"/>
                <a:ext cx="577451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dirty="0"/>
                  <a:t> = directed (+, -) distance from vertex to focus</a:t>
                </a:r>
              </a:p>
              <a:p>
                <a:r>
                  <a:rPr lang="en-US" dirty="0"/>
                  <a:t>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Focus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Directrix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70" y="4927579"/>
                <a:ext cx="5774514" cy="1477328"/>
              </a:xfrm>
              <a:prstGeom prst="rect">
                <a:avLst/>
              </a:prstGeom>
              <a:blipFill>
                <a:blip r:embed="rId5"/>
                <a:stretch>
                  <a:fillRect l="-844" t="-2469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2BE2-A63D-437A-A72B-96515D1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F2D869-6617-480B-BF6C-F7B2B5F0073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vertex, focus, and directrix of the parabola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F2D869-6617-480B-BF6C-F7B2B5F007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5C693A-DC0C-4E03-BBC3-0FAD8AA5D65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0528-6848-4212-AE01-19F2BC25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50A6-9184-43EA-A629-B961E596F3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85462"/>
            <a:ext cx="5774514" cy="5115338"/>
          </a:xfrm>
        </p:spPr>
        <p:txBody>
          <a:bodyPr>
            <a:normAutofit/>
          </a:bodyPr>
          <a:lstStyle/>
          <a:p>
            <a:r>
              <a:rPr lang="en-US" dirty="0"/>
              <a:t>Find the standard form of the equations of a parabola with vertex at (0, 0) and focus (-2, 0).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E656A8-8BC3-4352-8C8C-421CE2F36F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1892300"/>
            <a:ext cx="2876550" cy="28765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B7480-E94F-4F14-99CC-0E9A0163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1892300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DA88-498D-4A6B-BB83-A5E93554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235B4-1F17-4D44-999D-014F5A0FF9D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4086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vertex, focus, and directrix of the parabola given by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−31=0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235B4-1F17-4D44-999D-014F5A0FF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408636"/>
              </a:xfrm>
              <a:blipFill>
                <a:blip r:embed="rId3"/>
                <a:stretch>
                  <a:fillRect l="-3168" t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83B69-DA1B-4751-880E-43A03A06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0" y="1285461"/>
            <a:ext cx="5774513" cy="513259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F8E9D2-BEB9-440F-8D0E-9B8C802B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721" y="5532328"/>
            <a:ext cx="5789692" cy="1320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9" dirty="0"/>
              <a:t>Slides created by </a:t>
            </a:r>
          </a:p>
          <a:p>
            <a:r>
              <a:rPr lang="en-US" sz="2399" dirty="0"/>
              <a:t>Richard Wright, Andrews Academy </a:t>
            </a:r>
          </a:p>
          <a:p>
            <a:pPr defTabSz="12188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9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399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DFD3-12D7-439A-B316-6F9ADAA6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797FF3-4B79-41A1-9A63-F319706E4CB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797FF3-4B79-41A1-9A63-F319706E4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7310A3-4EB4-4847-91BD-3697472F96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3" y="485775"/>
            <a:ext cx="4810362" cy="4818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F71195-EA9B-44F7-B225-E3DA6246AD69}"/>
                  </a:ext>
                </a:extLst>
              </p14:cNvPr>
              <p14:cNvContentPartPr/>
              <p14:nvPr/>
            </p14:nvContentPartPr>
            <p14:xfrm>
              <a:off x="6175520" y="2386840"/>
              <a:ext cx="38520" cy="1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F71195-EA9B-44F7-B225-E3DA6246AD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6880" y="2378200"/>
                <a:ext cx="56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2AF743-8D28-4448-8928-E3DD2185813B}"/>
                  </a:ext>
                </a:extLst>
              </p14:cNvPr>
              <p14:cNvContentPartPr/>
              <p14:nvPr/>
            </p14:nvContentPartPr>
            <p14:xfrm>
              <a:off x="6177320" y="23872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2AF743-8D28-4448-8928-E3DD218581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4320" y="23245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5221C5-659A-45F1-8B98-255AAF97F76D}"/>
                  </a:ext>
                </a:extLst>
              </p14:cNvPr>
              <p14:cNvContentPartPr/>
              <p14:nvPr/>
            </p14:nvContentPartPr>
            <p14:xfrm>
              <a:off x="6573320" y="27022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5221C5-659A-45F1-8B98-255AAF97F7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0680" y="26392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D5A964-A8E3-4EF2-A28E-B154D00A7754}"/>
                  </a:ext>
                </a:extLst>
              </p14:cNvPr>
              <p14:cNvContentPartPr/>
              <p14:nvPr/>
            </p14:nvContentPartPr>
            <p14:xfrm>
              <a:off x="6949520" y="304780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D5A964-A8E3-4EF2-A28E-B154D00A77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6520" y="29851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78844F-FEAA-42A3-BC09-4E0523406D0B}"/>
                  </a:ext>
                </a:extLst>
              </p14:cNvPr>
              <p14:cNvContentPartPr/>
              <p14:nvPr/>
            </p14:nvContentPartPr>
            <p14:xfrm>
              <a:off x="7304840" y="324112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78844F-FEAA-42A3-BC09-4E0523406D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42200" y="31781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6EF939-63B9-4F0C-BDB4-FAD3069BE6DC}"/>
                  </a:ext>
                </a:extLst>
              </p14:cNvPr>
              <p14:cNvContentPartPr/>
              <p14:nvPr/>
            </p14:nvContentPartPr>
            <p14:xfrm>
              <a:off x="7670600" y="34135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6EF939-63B9-4F0C-BDB4-FAD3069BE6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7600" y="33505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850125-ED47-4DDE-A327-9557E3356E64}"/>
                  </a:ext>
                </a:extLst>
              </p14:cNvPr>
              <p14:cNvContentPartPr/>
              <p14:nvPr/>
            </p14:nvContentPartPr>
            <p14:xfrm>
              <a:off x="8066960" y="35050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850125-ED47-4DDE-A327-9557E3356E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3960" y="34423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381FBA-EFC4-4438-82F0-C2DDBF392154}"/>
                  </a:ext>
                </a:extLst>
              </p14:cNvPr>
              <p14:cNvContentPartPr/>
              <p14:nvPr/>
            </p14:nvContentPartPr>
            <p14:xfrm>
              <a:off x="8432720" y="35453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381FBA-EFC4-4438-82F0-C2DDBF392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0080" y="34826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40A8B6-EA9D-4128-96E0-5DC70275A96D}"/>
                  </a:ext>
                </a:extLst>
              </p14:cNvPr>
              <p14:cNvContentPartPr/>
              <p14:nvPr/>
            </p14:nvContentPartPr>
            <p14:xfrm>
              <a:off x="8788400" y="358636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40A8B6-EA9D-4128-96E0-5DC70275A9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5400" y="35233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1F066A-EEA6-4A76-930F-CC9839A7219F}"/>
                  </a:ext>
                </a:extLst>
              </p14:cNvPr>
              <p14:cNvContentPartPr/>
              <p14:nvPr/>
            </p14:nvContentPartPr>
            <p14:xfrm>
              <a:off x="9164240" y="35658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1F066A-EEA6-4A76-930F-CC9839A721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01600" y="35028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D59A29A-B9DB-44BB-B410-2C351FF92B13}"/>
                  </a:ext>
                </a:extLst>
              </p14:cNvPr>
              <p14:cNvContentPartPr/>
              <p14:nvPr/>
            </p14:nvContentPartPr>
            <p14:xfrm>
              <a:off x="9530000" y="348484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D59A29A-B9DB-44BB-B410-2C351FF92B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7000" y="34218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437E631-63CB-4EF4-ADB1-2A992F675845}"/>
                  </a:ext>
                </a:extLst>
              </p14:cNvPr>
              <p14:cNvContentPartPr/>
              <p14:nvPr/>
            </p14:nvContentPartPr>
            <p14:xfrm>
              <a:off x="9905840" y="341356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437E631-63CB-4EF4-ADB1-2A992F675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43200" y="33505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B7FC88-64B8-48C3-8BA5-4B55ECE513A6}"/>
                  </a:ext>
                </a:extLst>
              </p14:cNvPr>
              <p14:cNvContentPartPr/>
              <p14:nvPr/>
            </p14:nvContentPartPr>
            <p14:xfrm>
              <a:off x="10281680" y="32713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B7FC88-64B8-48C3-8BA5-4B55ECE513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9040" y="32083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144AEB7-AA92-4D3D-B37E-8BA277FA6CB7}"/>
                  </a:ext>
                </a:extLst>
              </p14:cNvPr>
              <p14:cNvContentPartPr/>
              <p14:nvPr/>
            </p14:nvContentPartPr>
            <p14:xfrm>
              <a:off x="10647440" y="303736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144AEB7-AA92-4D3D-B37E-8BA277FA6C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4440" y="297472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D30D1A-FB22-4166-9316-AAEDBA2778B7}"/>
              </a:ext>
            </a:extLst>
          </p:cNvPr>
          <p:cNvSpPr/>
          <p:nvPr/>
        </p:nvSpPr>
        <p:spPr>
          <a:xfrm>
            <a:off x="6197600" y="2377440"/>
            <a:ext cx="4439920" cy="1213039"/>
          </a:xfrm>
          <a:custGeom>
            <a:avLst/>
            <a:gdLst>
              <a:gd name="connsiteX0" fmla="*/ 0 w 4439920"/>
              <a:gd name="connsiteY0" fmla="*/ 0 h 1213039"/>
              <a:gd name="connsiteX1" fmla="*/ 386080 w 4439920"/>
              <a:gd name="connsiteY1" fmla="*/ 335280 h 1213039"/>
              <a:gd name="connsiteX2" fmla="*/ 762000 w 4439920"/>
              <a:gd name="connsiteY2" fmla="*/ 680720 h 1213039"/>
              <a:gd name="connsiteX3" fmla="*/ 1127760 w 4439920"/>
              <a:gd name="connsiteY3" fmla="*/ 853440 h 1213039"/>
              <a:gd name="connsiteX4" fmla="*/ 1493520 w 4439920"/>
              <a:gd name="connsiteY4" fmla="*/ 1046480 h 1213039"/>
              <a:gd name="connsiteX5" fmla="*/ 1889760 w 4439920"/>
              <a:gd name="connsiteY5" fmla="*/ 1137920 h 1213039"/>
              <a:gd name="connsiteX6" fmla="*/ 2235200 w 4439920"/>
              <a:gd name="connsiteY6" fmla="*/ 1168400 h 1213039"/>
              <a:gd name="connsiteX7" fmla="*/ 2621280 w 4439920"/>
              <a:gd name="connsiteY7" fmla="*/ 1209040 h 1213039"/>
              <a:gd name="connsiteX8" fmla="*/ 2956560 w 4439920"/>
              <a:gd name="connsiteY8" fmla="*/ 1198880 h 1213039"/>
              <a:gd name="connsiteX9" fmla="*/ 3342640 w 4439920"/>
              <a:gd name="connsiteY9" fmla="*/ 1097280 h 1213039"/>
              <a:gd name="connsiteX10" fmla="*/ 3718560 w 4439920"/>
              <a:gd name="connsiteY10" fmla="*/ 1026160 h 1213039"/>
              <a:gd name="connsiteX11" fmla="*/ 4094480 w 4439920"/>
              <a:gd name="connsiteY11" fmla="*/ 894080 h 1213039"/>
              <a:gd name="connsiteX12" fmla="*/ 4439920 w 4439920"/>
              <a:gd name="connsiteY12" fmla="*/ 660400 h 121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9920" h="1213039">
                <a:moveTo>
                  <a:pt x="0" y="0"/>
                </a:moveTo>
                <a:cubicBezTo>
                  <a:pt x="129540" y="110913"/>
                  <a:pt x="259080" y="221827"/>
                  <a:pt x="386080" y="335280"/>
                </a:cubicBezTo>
                <a:cubicBezTo>
                  <a:pt x="513080" y="448733"/>
                  <a:pt x="638387" y="594360"/>
                  <a:pt x="762000" y="680720"/>
                </a:cubicBezTo>
                <a:cubicBezTo>
                  <a:pt x="885613" y="767080"/>
                  <a:pt x="1005840" y="792480"/>
                  <a:pt x="1127760" y="853440"/>
                </a:cubicBezTo>
                <a:cubicBezTo>
                  <a:pt x="1249680" y="914400"/>
                  <a:pt x="1366520" y="999067"/>
                  <a:pt x="1493520" y="1046480"/>
                </a:cubicBezTo>
                <a:cubicBezTo>
                  <a:pt x="1620520" y="1093893"/>
                  <a:pt x="1766147" y="1117600"/>
                  <a:pt x="1889760" y="1137920"/>
                </a:cubicBezTo>
                <a:cubicBezTo>
                  <a:pt x="2013373" y="1158240"/>
                  <a:pt x="2235200" y="1168400"/>
                  <a:pt x="2235200" y="1168400"/>
                </a:cubicBezTo>
                <a:cubicBezTo>
                  <a:pt x="2357120" y="1180253"/>
                  <a:pt x="2501053" y="1203960"/>
                  <a:pt x="2621280" y="1209040"/>
                </a:cubicBezTo>
                <a:cubicBezTo>
                  <a:pt x="2741507" y="1214120"/>
                  <a:pt x="2836333" y="1217507"/>
                  <a:pt x="2956560" y="1198880"/>
                </a:cubicBezTo>
                <a:cubicBezTo>
                  <a:pt x="3076787" y="1180253"/>
                  <a:pt x="3215640" y="1126067"/>
                  <a:pt x="3342640" y="1097280"/>
                </a:cubicBezTo>
                <a:cubicBezTo>
                  <a:pt x="3469640" y="1068493"/>
                  <a:pt x="3593253" y="1060027"/>
                  <a:pt x="3718560" y="1026160"/>
                </a:cubicBezTo>
                <a:cubicBezTo>
                  <a:pt x="3843867" y="992293"/>
                  <a:pt x="3974253" y="955040"/>
                  <a:pt x="4094480" y="894080"/>
                </a:cubicBezTo>
                <a:cubicBezTo>
                  <a:pt x="4214707" y="833120"/>
                  <a:pt x="4327313" y="746760"/>
                  <a:pt x="4439920" y="6604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"/>
                            </p:stCondLst>
                            <p:childTnLst>
                              <p:par>
                                <p:cTn id="2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8530-9CDD-4E29-9941-D5685BB6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7-02 Parabolas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2403D-4094-4C6C-8933-7D049E169A4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5101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Write the standard form of the equation of the parabola with focus (1, 2) and directrix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2403D-4094-4C6C-8933-7D049E169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5101051"/>
              </a:xfrm>
              <a:blipFill>
                <a:blip r:embed="rId3"/>
                <a:stretch>
                  <a:fillRect l="-3168" t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AABB2-A2C5-4587-A473-50DA0E86AC3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1892300"/>
            <a:ext cx="2876550" cy="28765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5723D-EB8D-4C43-B58E-C8028B1A8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1892300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1C07-7C1F-4537-A79A-29DF680D0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7-03 Ellipses and Circles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D4825-270B-45FE-A601-D6907DB18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foci, vertices, and covertices of an ellipse.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standard equation of an ellipse.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an ellipse.</a:t>
            </a:r>
          </a:p>
        </p:txBody>
      </p:sp>
    </p:spTree>
    <p:extLst>
      <p:ext uri="{BB962C8B-B14F-4D97-AF65-F5344CB8AC3E}">
        <p14:creationId xmlns:p14="http://schemas.microsoft.com/office/powerpoint/2010/main" val="419122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0016-CF24-4648-818B-47845385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ADDD-47E2-4907-BEC0-F0E16319C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285462"/>
            <a:ext cx="7229475" cy="50581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Ellipse</a:t>
            </a:r>
            <a:endParaRPr lang="en-US" dirty="0"/>
          </a:p>
          <a:p>
            <a:pPr lvl="1"/>
            <a:r>
              <a:rPr lang="en-US" dirty="0"/>
              <a:t>Set of all points in a plane where the sum of the distances to two fixed points, </a:t>
            </a:r>
            <a:r>
              <a:rPr lang="en-US" b="1" dirty="0"/>
              <a:t>foci</a:t>
            </a:r>
            <a:r>
              <a:rPr lang="en-US" dirty="0"/>
              <a:t>, is constant. </a:t>
            </a:r>
          </a:p>
          <a:p>
            <a:pPr lvl="1"/>
            <a:r>
              <a:rPr lang="en-US" dirty="0"/>
              <a:t>M</a:t>
            </a:r>
            <a:r>
              <a:rPr lang="en-US" b="1" dirty="0"/>
              <a:t>ajor axis</a:t>
            </a:r>
          </a:p>
          <a:p>
            <a:pPr lvl="2"/>
            <a:r>
              <a:rPr lang="en-US" dirty="0"/>
              <a:t>Longest segment across the ellipse</a:t>
            </a:r>
          </a:p>
          <a:p>
            <a:pPr lvl="2"/>
            <a:r>
              <a:rPr lang="en-US" dirty="0"/>
              <a:t>Connects the two </a:t>
            </a:r>
            <a:r>
              <a:rPr lang="en-US" b="1" dirty="0"/>
              <a:t>vertices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</a:t>
            </a:r>
            <a:r>
              <a:rPr lang="en-US" b="1" dirty="0"/>
              <a:t>inor axis</a:t>
            </a:r>
          </a:p>
          <a:p>
            <a:pPr lvl="2"/>
            <a:r>
              <a:rPr lang="en-US" dirty="0"/>
              <a:t>Shortest segment across the ellipse</a:t>
            </a:r>
          </a:p>
          <a:p>
            <a:pPr lvl="2"/>
            <a:r>
              <a:rPr lang="en-US" dirty="0"/>
              <a:t>Connects the two </a:t>
            </a:r>
            <a:r>
              <a:rPr lang="en-US" b="1" dirty="0"/>
              <a:t>covertices</a:t>
            </a:r>
            <a:r>
              <a:rPr lang="en-US" dirty="0"/>
              <a:t>. </a:t>
            </a:r>
          </a:p>
          <a:p>
            <a:r>
              <a:rPr lang="en-US" dirty="0"/>
              <a:t>Circle</a:t>
            </a:r>
          </a:p>
          <a:p>
            <a:pPr lvl="1"/>
            <a:r>
              <a:rPr lang="en-US" dirty="0"/>
              <a:t>Special form of an ellipse where both foci are at the </a:t>
            </a:r>
            <a:r>
              <a:rPr lang="en-US" dirty="0">
                <a:solidFill>
                  <a:schemeClr val="bg1"/>
                </a:solidFill>
              </a:rPr>
              <a:t>center.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D40342-82ED-4CF6-BBC4-35E979F3DA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2390376"/>
            <a:ext cx="4591845" cy="2295923"/>
          </a:xfrm>
        </p:spPr>
      </p:pic>
    </p:spTree>
    <p:extLst>
      <p:ext uri="{BB962C8B-B14F-4D97-AF65-F5344CB8AC3E}">
        <p14:creationId xmlns:p14="http://schemas.microsoft.com/office/powerpoint/2010/main" val="36051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19B-B37F-465D-B379-60BB9728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8F4F-423A-48CC-BAEE-BA7BF6F0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6875"/>
            <a:ext cx="5774514" cy="679994"/>
          </a:xfrm>
        </p:spPr>
        <p:txBody>
          <a:bodyPr/>
          <a:lstStyle/>
          <a:p>
            <a:r>
              <a:rPr lang="en-US" dirty="0"/>
              <a:t>Horizontal Ellipse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66064-750B-468C-8721-A662D78B30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514" y="1208053"/>
            <a:ext cx="2746565" cy="27465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3725-E9BD-4C49-ADA5-CCBC12A08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191" y="606875"/>
            <a:ext cx="5548118" cy="679994"/>
          </a:xfrm>
        </p:spPr>
        <p:txBody>
          <a:bodyPr/>
          <a:lstStyle/>
          <a:p>
            <a:r>
              <a:rPr lang="en-US" dirty="0"/>
              <a:t>Vertical Ellipse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D072C5-A32D-4459-A5B1-B5E89AA2AE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4120" y="1208053"/>
            <a:ext cx="2746565" cy="274656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/>
              <p:nvPr/>
            </p:nvSpPr>
            <p:spPr>
              <a:xfrm>
                <a:off x="-3461" y="3606680"/>
                <a:ext cx="5774514" cy="258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Horizontal Major Axis length = 2</a:t>
                </a:r>
                <a:r>
                  <a:rPr lang="en-US" i="1" dirty="0">
                    <a:solidFill>
                      <a:schemeClr val="tx1"/>
                    </a:solidFill>
                  </a:rPr>
                  <a:t>a</a:t>
                </a:r>
              </a:p>
              <a:p>
                <a:r>
                  <a:rPr lang="en-US" dirty="0"/>
                  <a:t>Vertical Minor Axis length = 2</a:t>
                </a:r>
                <a:r>
                  <a:rPr lang="en-US" i="1" dirty="0"/>
                  <a:t>b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1" y="3606680"/>
                <a:ext cx="5774514" cy="2587118"/>
              </a:xfrm>
              <a:prstGeom prst="rect">
                <a:avLst/>
              </a:prstGeom>
              <a:blipFill>
                <a:blip r:embed="rId4"/>
                <a:stretch>
                  <a:fillRect l="-844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/>
              <p:nvPr/>
            </p:nvSpPr>
            <p:spPr>
              <a:xfrm>
                <a:off x="6105910" y="3595794"/>
                <a:ext cx="5774514" cy="258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Vertical Major Axis length = 2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Horizontal Minor Axis length = 2</a:t>
                </a:r>
                <a:r>
                  <a:rPr lang="en-US" i="1" dirty="0"/>
                  <a:t>b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910" y="3595794"/>
                <a:ext cx="5774514" cy="2587118"/>
              </a:xfrm>
              <a:prstGeom prst="rect">
                <a:avLst/>
              </a:prstGeom>
              <a:blipFill>
                <a:blip r:embed="rId5"/>
                <a:stretch>
                  <a:fillRect l="-950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CBBAFB-A277-42EC-8AE7-A8FC554F4B1C}"/>
              </a:ext>
            </a:extLst>
          </p:cNvPr>
          <p:cNvSpPr txBox="1"/>
          <p:nvPr/>
        </p:nvSpPr>
        <p:spPr>
          <a:xfrm>
            <a:off x="4371975" y="1286869"/>
            <a:ext cx="3132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dirty="0"/>
              <a:t> = distance from center to vertex</a:t>
            </a:r>
          </a:p>
          <a:p>
            <a:r>
              <a:rPr lang="en-US" sz="2000" i="1" dirty="0"/>
              <a:t>b</a:t>
            </a:r>
            <a:r>
              <a:rPr lang="en-US" sz="2000" dirty="0"/>
              <a:t> = distance from center to covertex</a:t>
            </a:r>
          </a:p>
          <a:p>
            <a:r>
              <a:rPr lang="en-US" sz="2000" i="1" dirty="0"/>
              <a:t>c</a:t>
            </a:r>
            <a:r>
              <a:rPr lang="en-US" sz="2000" dirty="0"/>
              <a:t> = distance from center to focus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612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881B76-D1AB-4023-ABCF-80B56137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2EDB36E-B6FC-48B2-A0FA-234CCA4457A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4849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center, vertices, and foci of the ellipse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2EDB36E-B6FC-48B2-A0FA-234CCA445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4849867"/>
              </a:xfrm>
              <a:blipFill>
                <a:blip r:embed="rId3"/>
                <a:stretch>
                  <a:fillRect l="-3168"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CE9FE7-FDF2-4F2F-9034-B842FDB336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285462"/>
            <a:ext cx="2652376" cy="408912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8730B7C-5225-408E-AD10-3E341EDA20FD}"/>
              </a:ext>
            </a:extLst>
          </p:cNvPr>
          <p:cNvSpPr txBox="1">
            <a:spLocks/>
          </p:cNvSpPr>
          <p:nvPr/>
        </p:nvSpPr>
        <p:spPr>
          <a:xfrm>
            <a:off x="8646346" y="1285462"/>
            <a:ext cx="3122138" cy="4089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CC2F-4BF6-4BE5-B107-150BB27C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F284-6E8A-4AE6-BC46-4B8B2C5B9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85461"/>
            <a:ext cx="5774514" cy="5101051"/>
          </a:xfrm>
        </p:spPr>
        <p:txBody>
          <a:bodyPr>
            <a:normAutofit/>
          </a:bodyPr>
          <a:lstStyle/>
          <a:p>
            <a:r>
              <a:rPr lang="en-US" dirty="0"/>
              <a:t>Find the standard form of the ellipse centered at (1, 2) with major axis length 10 and foci (-2, 2) and (4, 2).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BF55C9-BAF4-4153-A304-0CACC2779D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31" y="1285875"/>
            <a:ext cx="4895875" cy="4089400"/>
          </a:xfrm>
        </p:spPr>
      </p:pic>
    </p:spTree>
    <p:extLst>
      <p:ext uri="{BB962C8B-B14F-4D97-AF65-F5344CB8AC3E}">
        <p14:creationId xmlns:p14="http://schemas.microsoft.com/office/powerpoint/2010/main" val="9981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5E6E-BE3A-40CB-9BAD-3841B27F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1B93-F5AA-4F5C-9F5C-5B4C0A152DF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1867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1B93-F5AA-4F5C-9F5C-5B4C0A152D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186776"/>
              </a:xfrm>
              <a:blipFill>
                <a:blip r:embed="rId3"/>
                <a:stretch>
                  <a:fillRect l="-3168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B48CAE-14BF-4C93-A551-44258877CAD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31" y="1285875"/>
            <a:ext cx="4895875" cy="4089400"/>
          </a:xfrm>
        </p:spPr>
      </p:pic>
    </p:spTree>
    <p:extLst>
      <p:ext uri="{BB962C8B-B14F-4D97-AF65-F5344CB8AC3E}">
        <p14:creationId xmlns:p14="http://schemas.microsoft.com/office/powerpoint/2010/main" val="17846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2463-6EB1-4F7A-AC84-A116A5A9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7-03 Ellipses and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7510-91C2-4396-8B7C-92FFEA39B61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9438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Sketch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+211=0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Continues on next slide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7510-91C2-4396-8B7C-92FFEA39B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943888"/>
              </a:xfrm>
              <a:blipFill>
                <a:blip r:embed="rId3"/>
                <a:stretch>
                  <a:fillRect l="-1554" t="-2096" b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6530-C08C-4191-8300-BDE7E1C4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11537-8F1E-45FD-8604-DB7A7E58E9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FC3A5-2EEF-47C6-A634-D5D982628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323"/>
            <a:ext cx="4781550" cy="57340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213A35-333E-2A36-6608-1702D0D93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D737-58AF-434A-A5A1-4D1700815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7-01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55837-A8E4-4208-B3B1-D87BD138F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the inclination of a 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 the angle between two lines.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the distance between a point and a line.</a:t>
            </a:r>
          </a:p>
        </p:txBody>
      </p:sp>
    </p:spTree>
    <p:extLst>
      <p:ext uri="{BB962C8B-B14F-4D97-AF65-F5344CB8AC3E}">
        <p14:creationId xmlns:p14="http://schemas.microsoft.com/office/powerpoint/2010/main" val="53053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8575-EAC2-4E37-BF01-A7873912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7-03 Ellipses and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7EC10-221F-4885-8696-F8F3678F03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Eccentricity</a:t>
                </a:r>
              </a:p>
              <a:p>
                <a:pPr lvl="1"/>
                <a:r>
                  <a:rPr lang="en-US" dirty="0"/>
                  <a:t>Measure of how circular an ellipse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, then ellipse is almost a circle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, then ellipse is almost a line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7EC10-221F-4885-8696-F8F3678F0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7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FA47-7894-4B84-9A7D-7A109223C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7-04 Hyperbolas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34FD6-229C-429F-99E0-F553661BD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foci, vertices, covertices, and asymptotes of a hyperbola.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standard equation of a hyperbola.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 hyperbola.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Classify conics based on the general equation.</a:t>
            </a:r>
          </a:p>
        </p:txBody>
      </p:sp>
    </p:spTree>
    <p:extLst>
      <p:ext uri="{BB962C8B-B14F-4D97-AF65-F5344CB8AC3E}">
        <p14:creationId xmlns:p14="http://schemas.microsoft.com/office/powerpoint/2010/main" val="400367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0016-CF24-4648-818B-47845385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ADDD-47E2-4907-BEC0-F0E16319C2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Hyperbolas</a:t>
            </a:r>
          </a:p>
          <a:p>
            <a:pPr lvl="1"/>
            <a:r>
              <a:rPr lang="en-US" dirty="0"/>
              <a:t>Set of all points in a plane where the difference of the distances from two set points, foci, is constant. </a:t>
            </a:r>
          </a:p>
          <a:p>
            <a:pPr lvl="1"/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 – 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 = constant.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D40342-82ED-4CF6-BBC4-35E979F3DA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700" y="1193006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0701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19B-B37F-465D-B379-60BB9728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8F4F-423A-48CC-BAEE-BA7BF6F0E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6875"/>
            <a:ext cx="5774514" cy="679994"/>
          </a:xfrm>
        </p:spPr>
        <p:txBody>
          <a:bodyPr/>
          <a:lstStyle/>
          <a:p>
            <a:r>
              <a:rPr lang="en-US" dirty="0"/>
              <a:t>Horizontal Hyperbola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66064-750B-468C-8721-A662D78B30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514" y="1208053"/>
            <a:ext cx="2746565" cy="27465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3725-E9BD-4C49-ADA5-CCBC12A08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191" y="606875"/>
            <a:ext cx="5548118" cy="679994"/>
          </a:xfrm>
        </p:spPr>
        <p:txBody>
          <a:bodyPr/>
          <a:lstStyle/>
          <a:p>
            <a:r>
              <a:rPr lang="en-US" dirty="0"/>
              <a:t>Vertical Hyperbola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D072C5-A32D-4459-A5B1-B5E89AA2AE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4120" y="1208053"/>
            <a:ext cx="2746565" cy="274656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/>
              <p:nvPr/>
            </p:nvSpPr>
            <p:spPr>
              <a:xfrm>
                <a:off x="-3461" y="3801559"/>
                <a:ext cx="5774514" cy="2709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Horizontal Transverse Axis length = 2</a:t>
                </a:r>
                <a:r>
                  <a:rPr lang="en-US" i="1" dirty="0">
                    <a:solidFill>
                      <a:schemeClr val="tx1"/>
                    </a:solidFill>
                  </a:rPr>
                  <a:t>a</a:t>
                </a:r>
              </a:p>
              <a:p>
                <a:r>
                  <a:rPr lang="en-US" dirty="0"/>
                  <a:t>Vertical Conjugate Axis length = 2</a:t>
                </a:r>
                <a:r>
                  <a:rPr lang="en-US" i="1" dirty="0"/>
                  <a:t>b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Asymptotes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945DFE-44BF-4BF0-A7BA-466A7111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1" y="3801559"/>
                <a:ext cx="5774514" cy="2709075"/>
              </a:xfrm>
              <a:prstGeom prst="rect">
                <a:avLst/>
              </a:prstGeom>
              <a:blipFill>
                <a:blip r:embed="rId4"/>
                <a:stretch>
                  <a:fillRect l="-844" t="-1577" b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/>
              <p:nvPr/>
            </p:nvSpPr>
            <p:spPr>
              <a:xfrm>
                <a:off x="6091882" y="3815729"/>
                <a:ext cx="5774514" cy="268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Center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Vertical Transvers Axis length = 2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Horizontal Conjugate Axis length = 2</a:t>
                </a:r>
                <a:r>
                  <a:rPr lang="en-US" i="1" dirty="0"/>
                  <a:t>b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Covertices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Foci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Asymptotes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9A597-193C-44B9-B46D-B5280075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882" y="3815729"/>
                <a:ext cx="5774514" cy="2680734"/>
              </a:xfrm>
              <a:prstGeom prst="rect">
                <a:avLst/>
              </a:prstGeom>
              <a:blipFill>
                <a:blip r:embed="rId5"/>
                <a:stretch>
                  <a:fillRect l="-844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6D9DE-A1DC-4546-A907-C351580E4069}"/>
                  </a:ext>
                </a:extLst>
              </p:cNvPr>
              <p:cNvSpPr txBox="1"/>
              <p:nvPr/>
            </p:nvSpPr>
            <p:spPr>
              <a:xfrm>
                <a:off x="4401231" y="1843488"/>
                <a:ext cx="2746565" cy="173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Eccentricity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Big </a:t>
                </a:r>
                <a:r>
                  <a:rPr lang="en-US" sz="2000" i="1" dirty="0"/>
                  <a:t>e</a:t>
                </a:r>
                <a:r>
                  <a:rPr lang="en-US" sz="2000" dirty="0"/>
                  <a:t> = linear branches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6D9DE-A1DC-4546-A907-C351580E4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31" y="1843488"/>
                <a:ext cx="2746565" cy="1735283"/>
              </a:xfrm>
              <a:prstGeom prst="rect">
                <a:avLst/>
              </a:prstGeom>
              <a:blipFill>
                <a:blip r:embed="rId6"/>
                <a:stretch>
                  <a:fillRect l="-2439" t="-1754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0D794B-5890-4988-8DC7-B0EDFC35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3D6B016-AFA6-4F6A-AE9F-0C58123CCC4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5086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center, vertices, asymptotes, and foci of the hyperbola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3D6B016-AFA6-4F6A-AE9F-0C58123CC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5086763"/>
              </a:xfrm>
              <a:blipFill>
                <a:blip r:embed="rId3"/>
                <a:stretch>
                  <a:fillRect l="-3168" t="-3957" r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6F369A-7D39-4E73-A04A-83627E4439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CC2F-4BF6-4BE5-B107-150BB27C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F284-6E8A-4AE6-BC46-4B8B2C5B9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85461"/>
            <a:ext cx="5774514" cy="5101051"/>
          </a:xfrm>
        </p:spPr>
        <p:txBody>
          <a:bodyPr>
            <a:normAutofit/>
          </a:bodyPr>
          <a:lstStyle/>
          <a:p>
            <a:r>
              <a:rPr lang="en-US" dirty="0"/>
              <a:t>Find the standard form of the hyperbola centered at (1, 2) with transverse axis length 10 and foci (-5, 2) and (7, 2).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BF55C9-BAF4-4153-A304-0CACC2779D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331" y="1582983"/>
            <a:ext cx="4895875" cy="3495183"/>
          </a:xfrm>
        </p:spPr>
      </p:pic>
    </p:spTree>
    <p:extLst>
      <p:ext uri="{BB962C8B-B14F-4D97-AF65-F5344CB8AC3E}">
        <p14:creationId xmlns:p14="http://schemas.microsoft.com/office/powerpoint/2010/main" val="2399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5E6E-BE3A-40CB-9BAD-3841B27F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1B93-F5AA-4F5C-9F5C-5B4C0A152DF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1867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1B93-F5AA-4F5C-9F5C-5B4C0A152D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186776"/>
              </a:xfrm>
              <a:blipFill>
                <a:blip r:embed="rId3"/>
                <a:stretch>
                  <a:fillRect l="-3168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B48CAE-14BF-4C93-A551-44258877CAD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331" y="1582983"/>
            <a:ext cx="4895875" cy="349518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6FEE9-6451-49C5-9B5A-DC3C96051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30" y="1561349"/>
            <a:ext cx="4895875" cy="3495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BCDD01-889C-4C5D-BAF5-D9953295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27" y="1561347"/>
            <a:ext cx="4895877" cy="3495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BB1BB-2105-409F-AB1E-9C48D2799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29" y="1561348"/>
            <a:ext cx="4895876" cy="349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64400-8B66-44A2-AB66-7AC2AADB5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26" y="1539713"/>
            <a:ext cx="4895879" cy="34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2463-6EB1-4F7A-AC84-A116A5A9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7510-91C2-4396-8B7C-92FFEA39B61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9438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Sketch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−72=0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Continues on next slide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17510-91C2-4396-8B7C-92FFEA39B6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943888"/>
              </a:xfrm>
              <a:blipFill>
                <a:blip r:embed="rId3"/>
                <a:stretch>
                  <a:fillRect l="-1554" t="-2096" b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3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6530-C08C-4191-8300-BDE7E1C4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7-04 Hyperbolas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11537-8F1E-45FD-8604-DB7A7E58E9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FC3A5-2EEF-47C6-A634-D5D982628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5462"/>
            <a:ext cx="5545302" cy="444454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4303A8-520D-9416-FBC6-0B23C95FFE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6963-6E16-4E8A-8552-55DD3310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070"/>
            <a:ext cx="11768484" cy="1158140"/>
          </a:xfrm>
        </p:spPr>
        <p:txBody>
          <a:bodyPr/>
          <a:lstStyle/>
          <a:p>
            <a:r>
              <a:rPr lang="en-US" dirty="0"/>
              <a:t>7-04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AF22E-2DC3-4F42-83FD-0DE674E95E7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993970" cy="4089124"/>
              </a:xfrm>
            </p:spPr>
            <p:txBody>
              <a:bodyPr/>
              <a:lstStyle/>
              <a:p>
                <a:r>
                  <a:rPr lang="en-US" dirty="0"/>
                  <a:t>General form of conics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Circle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Parabola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Ellipse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Hyperbola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AF22E-2DC3-4F42-83FD-0DE674E95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993970" cy="4089124"/>
              </a:xfrm>
              <a:blipFill>
                <a:blip r:embed="rId3"/>
                <a:stretch>
                  <a:fillRect l="-3052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AA76A3-C558-4F50-8A20-7C19DE2D873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Classify the conics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−16=0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AA76A3-C558-4F50-8A20-7C19DE2D8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2743" t="-5067" b="-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4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0B55-6739-4052-83D4-A740EDCE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91751-EEA0-44A2-960C-EDC5629243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Conic sections</a:t>
            </a:r>
          </a:p>
          <a:p>
            <a:pPr lvl="1"/>
            <a:r>
              <a:rPr lang="en-US" dirty="0"/>
              <a:t>Intersections of a plane with a double cone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65EBC7-CAD6-450D-8878-3ADE3107AC6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871899" y="1285875"/>
            <a:ext cx="401874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56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0E19-AAA6-4BFD-9021-F307701CB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31E8C-4EE1-49E6-96D8-65FC1E972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rotated conics equations in standard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rotated conics.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Classify conics by their equation.</a:t>
            </a:r>
          </a:p>
        </p:txBody>
      </p:sp>
    </p:spTree>
    <p:extLst>
      <p:ext uri="{BB962C8B-B14F-4D97-AF65-F5344CB8AC3E}">
        <p14:creationId xmlns:p14="http://schemas.microsoft.com/office/powerpoint/2010/main" val="1998882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52E82-ED15-4822-B17B-BD38EDAB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A08DE-EC52-4D38-864F-5BE004490C8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85461"/>
                <a:ext cx="11766306" cy="50463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Nonrotated conics form </a:t>
                </a:r>
                <a:r>
                  <a:rPr lang="en-US" i="1" dirty="0"/>
                  <a:t>Ax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/>
                  <a:t>Cy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/>
                  <a:t>Dx</a:t>
                </a:r>
                <a:r>
                  <a:rPr lang="en-US" dirty="0"/>
                  <a:t> + </a:t>
                </a:r>
                <a:r>
                  <a:rPr lang="en-US" i="1" dirty="0" err="1"/>
                  <a:t>Ey</a:t>
                </a:r>
                <a:r>
                  <a:rPr lang="en-US" dirty="0"/>
                  <a:t> + </a:t>
                </a:r>
                <a:r>
                  <a:rPr lang="en-US" i="1" dirty="0"/>
                  <a:t>F</a:t>
                </a:r>
                <a:r>
                  <a:rPr lang="en-US" dirty="0"/>
                  <a:t> = 0. </a:t>
                </a:r>
              </a:p>
              <a:p>
                <a:pPr lvl="1"/>
                <a:r>
                  <a:rPr lang="en-US" dirty="0"/>
                  <a:t>Either horizontal or vertical. </a:t>
                </a:r>
              </a:p>
              <a:p>
                <a:r>
                  <a:rPr lang="en-US" dirty="0"/>
                  <a:t>Rotated conics form </a:t>
                </a:r>
                <a:r>
                  <a:rPr lang="en-US" i="1" dirty="0"/>
                  <a:t>Ax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 err="1"/>
                  <a:t>Bxy</a:t>
                </a:r>
                <a:r>
                  <a:rPr lang="en-US" dirty="0"/>
                  <a:t> + </a:t>
                </a:r>
                <a:r>
                  <a:rPr lang="en-US" i="1" dirty="0"/>
                  <a:t>Cy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/>
                  <a:t>Dx</a:t>
                </a:r>
                <a:r>
                  <a:rPr lang="en-US" dirty="0"/>
                  <a:t> + </a:t>
                </a:r>
                <a:r>
                  <a:rPr lang="en-US" i="1" dirty="0" err="1"/>
                  <a:t>Ey</a:t>
                </a:r>
                <a:r>
                  <a:rPr lang="en-US" dirty="0"/>
                  <a:t> + </a:t>
                </a:r>
                <a:r>
                  <a:rPr lang="en-US" i="1" dirty="0"/>
                  <a:t>F</a:t>
                </a:r>
                <a:r>
                  <a:rPr lang="en-US" dirty="0"/>
                  <a:t> = 0.</a:t>
                </a:r>
              </a:p>
              <a:p>
                <a:pPr lvl="1"/>
                <a:r>
                  <a:rPr lang="en-US" dirty="0"/>
                  <a:t>Not horizontal or vertical</a:t>
                </a:r>
              </a:p>
              <a:p>
                <a:r>
                  <a:rPr lang="en-US" i="1" dirty="0" err="1"/>
                  <a:t>Bxy</a:t>
                </a:r>
                <a:r>
                  <a:rPr lang="en-US" dirty="0"/>
                  <a:t> term prevents completing the square to write the conics in standard form. </a:t>
                </a:r>
              </a:p>
              <a:p>
                <a:r>
                  <a:rPr lang="en-US" dirty="0"/>
                  <a:t>To graph or write them in standard form, the </a:t>
                </a:r>
                <a:r>
                  <a:rPr lang="en-US" i="1" dirty="0" err="1"/>
                  <a:t>Bxy</a:t>
                </a:r>
                <a:r>
                  <a:rPr lang="en-US" dirty="0"/>
                  <a:t> term needs to be eliminated. </a:t>
                </a:r>
              </a:p>
              <a:p>
                <a:r>
                  <a:rPr lang="en-US" dirty="0"/>
                  <a:t>Then write the equation in the form </a:t>
                </a:r>
                <a:r>
                  <a:rPr lang="en-US" i="1" dirty="0"/>
                  <a:t>A</a:t>
                </a:r>
                <a:r>
                  <a:rPr lang="en-US" dirty="0"/>
                  <a:t>′(</a:t>
                </a:r>
                <a:r>
                  <a:rPr lang="en-US" i="1" dirty="0"/>
                  <a:t>x</a:t>
                </a:r>
                <a:r>
                  <a:rPr lang="en-US" dirty="0"/>
                  <a:t>′)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/>
                  <a:t>C</a:t>
                </a:r>
                <a:r>
                  <a:rPr lang="en-US" dirty="0"/>
                  <a:t>′(</a:t>
                </a:r>
                <a:r>
                  <a:rPr lang="en-US" i="1" dirty="0"/>
                  <a:t>y</a:t>
                </a:r>
                <a:r>
                  <a:rPr lang="en-US" dirty="0"/>
                  <a:t>′)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 err="1"/>
                  <a:t>D</a:t>
                </a:r>
                <a:r>
                  <a:rPr lang="en-US" dirty="0" err="1"/>
                  <a:t>′</a:t>
                </a:r>
                <a:r>
                  <a:rPr lang="en-US" i="1" dirty="0" err="1"/>
                  <a:t>x</a:t>
                </a:r>
                <a:r>
                  <a:rPr lang="en-US" dirty="0"/>
                  <a:t>′ + </a:t>
                </a:r>
                <a:r>
                  <a:rPr lang="en-US" i="1" dirty="0" err="1"/>
                  <a:t>E</a:t>
                </a:r>
                <a:r>
                  <a:rPr lang="en-US" dirty="0" err="1"/>
                  <a:t>′</a:t>
                </a:r>
                <a:r>
                  <a:rPr lang="en-US" i="1" dirty="0" err="1"/>
                  <a:t>y</a:t>
                </a:r>
                <a:r>
                  <a:rPr lang="en-US" dirty="0"/>
                  <a:t>′ + </a:t>
                </a:r>
                <a:r>
                  <a:rPr lang="en-US" i="1" dirty="0"/>
                  <a:t>F</a:t>
                </a:r>
                <a:r>
                  <a:rPr lang="en-US" dirty="0"/>
                  <a:t>′ = 0 by rotating the coordinate axes counterclockwise through the angle </a:t>
                </a:r>
                <a:r>
                  <a:rPr lang="en-US" i="1" dirty="0"/>
                  <a:t>θ</a:t>
                </a:r>
                <a:r>
                  <a:rPr lang="en-US" dirty="0"/>
                  <a:t>, where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A08DE-EC52-4D38-864F-5BE004490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85461"/>
                <a:ext cx="11766306" cy="5046327"/>
              </a:xfrm>
              <a:blipFill>
                <a:blip r:embed="rId2"/>
                <a:stretch>
                  <a:fillRect l="-1347" t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2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1D437B-2F38-456F-9D47-EE643380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B46AB8-80C6-4972-A8BA-266D64C634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Classify Rotated Conics</a:t>
            </a:r>
          </a:p>
          <a:p>
            <a:r>
              <a:rPr lang="en-US" dirty="0"/>
              <a:t>If the conic is in the form </a:t>
            </a:r>
            <a:r>
              <a:rPr lang="en-US" i="1" dirty="0"/>
              <a:t>Ax</a:t>
            </a:r>
            <a:r>
              <a:rPr lang="en-US" baseline="30000" dirty="0"/>
              <a:t>2</a:t>
            </a:r>
            <a:r>
              <a:rPr lang="en-US" dirty="0"/>
              <a:t> + </a:t>
            </a:r>
            <a:r>
              <a:rPr lang="en-US" i="1" dirty="0" err="1"/>
              <a:t>Bxy</a:t>
            </a:r>
            <a:r>
              <a:rPr lang="en-US" dirty="0"/>
              <a:t> + </a:t>
            </a:r>
            <a:r>
              <a:rPr lang="en-US" i="1" dirty="0"/>
              <a:t>Cy</a:t>
            </a:r>
            <a:r>
              <a:rPr lang="en-US" baseline="30000" dirty="0"/>
              <a:t>2</a:t>
            </a:r>
            <a:r>
              <a:rPr lang="en-US" dirty="0"/>
              <a:t> + </a:t>
            </a:r>
            <a:r>
              <a:rPr lang="en-US" i="1" dirty="0"/>
              <a:t>Dx</a:t>
            </a:r>
            <a:r>
              <a:rPr lang="en-US" dirty="0"/>
              <a:t> + </a:t>
            </a:r>
            <a:r>
              <a:rPr lang="en-US" i="1" dirty="0" err="1"/>
              <a:t>Ey</a:t>
            </a:r>
            <a:r>
              <a:rPr lang="en-US" dirty="0"/>
              <a:t> + </a:t>
            </a:r>
            <a:r>
              <a:rPr lang="en-US" i="1" dirty="0"/>
              <a:t>F</a:t>
            </a:r>
            <a:r>
              <a:rPr lang="en-US" dirty="0"/>
              <a:t> = 0, then</a:t>
            </a:r>
          </a:p>
          <a:p>
            <a:pPr lvl="1"/>
            <a:r>
              <a:rPr lang="en-US" dirty="0"/>
              <a:t>If 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 – 4</a:t>
            </a:r>
            <a:r>
              <a:rPr lang="en-US" i="1" dirty="0"/>
              <a:t>AC</a:t>
            </a:r>
            <a:r>
              <a:rPr lang="en-US" dirty="0"/>
              <a:t> &lt; 0 → ellipse or circle</a:t>
            </a:r>
          </a:p>
          <a:p>
            <a:pPr lvl="1"/>
            <a:r>
              <a:rPr lang="en-US" dirty="0"/>
              <a:t>If 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 – 4</a:t>
            </a:r>
            <a:r>
              <a:rPr lang="en-US" i="1" dirty="0"/>
              <a:t>AC</a:t>
            </a:r>
            <a:r>
              <a:rPr lang="en-US" dirty="0"/>
              <a:t> = 0 → parabola</a:t>
            </a:r>
          </a:p>
          <a:p>
            <a:pPr lvl="1"/>
            <a:r>
              <a:rPr lang="en-US" dirty="0"/>
              <a:t>If 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 – 4</a:t>
            </a:r>
            <a:r>
              <a:rPr lang="en-US" i="1" dirty="0"/>
              <a:t>AC</a:t>
            </a:r>
            <a:r>
              <a:rPr lang="en-US" dirty="0"/>
              <a:t> &gt; 0 → hyperbola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09CB-1244-4ABA-AD2D-FCA4C50E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3B2A-B3A3-4863-BC2A-5BBF1C995EB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b="1" dirty="0"/>
                  <a:t>Write Rotated Conics in Standard Form</a:t>
                </a:r>
              </a:p>
              <a:p>
                <a:r>
                  <a:rPr lang="en-US" dirty="0"/>
                  <a:t>Given a conic written as </a:t>
                </a:r>
                <a:r>
                  <a:rPr lang="en-US" i="1" dirty="0"/>
                  <a:t>Ax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 err="1"/>
                  <a:t>Bxy</a:t>
                </a:r>
                <a:r>
                  <a:rPr lang="en-US" dirty="0"/>
                  <a:t> + </a:t>
                </a:r>
                <a:r>
                  <a:rPr lang="en-US" i="1" dirty="0"/>
                  <a:t>Cy</a:t>
                </a:r>
                <a:r>
                  <a:rPr lang="en-US" baseline="30000" dirty="0"/>
                  <a:t>2</a:t>
                </a:r>
                <a:r>
                  <a:rPr lang="en-US" dirty="0"/>
                  <a:t> + </a:t>
                </a:r>
                <a:r>
                  <a:rPr lang="en-US" i="1" dirty="0"/>
                  <a:t>Dx</a:t>
                </a:r>
                <a:r>
                  <a:rPr lang="en-US" dirty="0"/>
                  <a:t> + </a:t>
                </a:r>
                <a:r>
                  <a:rPr lang="en-US" i="1" dirty="0" err="1"/>
                  <a:t>Ey</a:t>
                </a:r>
                <a:r>
                  <a:rPr lang="en-US" dirty="0"/>
                  <a:t> + </a:t>
                </a:r>
                <a:r>
                  <a:rPr lang="en-US" i="1" dirty="0"/>
                  <a:t>F</a:t>
                </a:r>
                <a:r>
                  <a:rPr lang="en-US" dirty="0"/>
                  <a:t> = 0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Find the angle of rotation using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br>
                  <a:rPr lang="en-US" dirty="0"/>
                </a:br>
                <a:r>
                  <a:rPr lang="en-US" b="0" i="0" dirty="0"/>
                  <a:t>where</a:t>
                </a:r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8D3B2A-B3A3-4863-BC2A-5BBF1C995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379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F7BAFA-486C-4196-BF3F-42F991CF6FF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5318538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Find sin θ and cos θ.</a:t>
                </a:r>
              </a:p>
              <a:p>
                <a:r>
                  <a:rPr lang="en-US" dirty="0"/>
                  <a:t>If θ is a special angle, evaluate sin θ and cos θ directly.</a:t>
                </a:r>
              </a:p>
              <a:p>
                <a:r>
                  <a:rPr lang="en-US" dirty="0"/>
                  <a:t>If θ is not a special angle,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Find cot 2θ.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Reciprocal to find tan 2θ.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Use 1 + tan</a:t>
                </a:r>
                <a:r>
                  <a:rPr lang="en-US" baseline="30000" dirty="0"/>
                  <a:t>2</a:t>
                </a:r>
                <a:r>
                  <a:rPr lang="en-US" dirty="0"/>
                  <a:t> </a:t>
                </a:r>
                <a:r>
                  <a:rPr lang="en-US" i="1" dirty="0"/>
                  <a:t>u</a:t>
                </a:r>
                <a:r>
                  <a:rPr lang="en-US" dirty="0"/>
                  <a:t> = sec</a:t>
                </a:r>
                <a:r>
                  <a:rPr lang="en-US" baseline="30000" dirty="0"/>
                  <a:t>2</a:t>
                </a:r>
                <a:r>
                  <a:rPr lang="en-US" dirty="0"/>
                  <a:t> </a:t>
                </a:r>
                <a:r>
                  <a:rPr lang="en-US" i="1" dirty="0"/>
                  <a:t>u</a:t>
                </a:r>
                <a:r>
                  <a:rPr lang="en-US" dirty="0"/>
                  <a:t> to find sec 2θ. </a:t>
                </a:r>
                <a:br>
                  <a:rPr lang="en-US" dirty="0"/>
                </a:br>
                <a:r>
                  <a:rPr lang="en-US" dirty="0"/>
                  <a:t>(If tan 2θ &lt; 0, then sec 2θ &lt; 0.)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Reciprocal to find cos 2θ.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Use the half-angle formulas to find sin θ and cos θ.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F7BAFA-486C-4196-BF3F-42F991CF6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5318538"/>
              </a:xfrm>
              <a:blipFill>
                <a:blip r:embed="rId3"/>
                <a:stretch>
                  <a:fillRect l="-2954" t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1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DE85-D46A-41E8-B3E6-2961034C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F510F-BCCC-4517-A1E7-0306971A5C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Find the substitutions for </a:t>
                </a:r>
                <a:r>
                  <a:rPr lang="en-US" i="1" dirty="0"/>
                  <a:t>x</a:t>
                </a:r>
                <a:r>
                  <a:rPr lang="en-US" dirty="0"/>
                  <a:t> and </a:t>
                </a:r>
                <a:r>
                  <a:rPr lang="en-US" i="1" dirty="0"/>
                  <a:t>y</a:t>
                </a:r>
                <a:r>
                  <a:rPr lang="en-US" dirty="0"/>
                  <a:t> using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Make the substitutions and arrange the terms into standard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F510F-BCCC-4517-A1E7-0306971A5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379" t="-5812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B3878-D128-46B7-8B49-22385B73A1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Graph a Rotated Conic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Draw the rotated axes.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the rotated axes, sketch the conic.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F93D-C0D1-47F5-BDB2-B1FC597C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16EAA0-0632-4283-A894-2C8FDB671C4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724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 standard form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16EAA0-0632-4283-A894-2C8FDB671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72476"/>
              </a:xfrm>
              <a:blipFill>
                <a:blip r:embed="rId3"/>
                <a:stretch>
                  <a:fillRect l="-3168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1464-6288-47A2-809D-D2043CE2AD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ABC891-4862-47AD-85CA-4F30F273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2442C-4ACA-4752-8A1E-DB10080DF7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DC12F-4B00-4294-B75B-A8DCBBC7E12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1285875"/>
            <a:ext cx="4089400" cy="4089400"/>
          </a:xfrm>
        </p:spPr>
      </p:pic>
    </p:spTree>
    <p:extLst>
      <p:ext uri="{BB962C8B-B14F-4D97-AF65-F5344CB8AC3E}">
        <p14:creationId xmlns:p14="http://schemas.microsoft.com/office/powerpoint/2010/main" val="42361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CD08-75DE-494E-ABCE-191429AC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39E0B-B038-4900-B950-1034AA13A32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010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Sketch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2=0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39E0B-B038-4900-B950-1034AA13A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01038"/>
              </a:xfrm>
              <a:blipFill>
                <a:blip r:embed="rId3"/>
                <a:stretch>
                  <a:fillRect l="-3168" t="-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06FE6-6EB6-45EF-914D-AB179ACDA9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BD9F-DC77-4F72-90E4-F6A9F7C7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92874-6526-45F8-9125-4022B20D8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285462"/>
            <a:ext cx="11766306" cy="507247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32C9-6329-4609-9236-579CCB3E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C01B-0659-4CE1-B2A5-63F3C05F08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A81560-5233-4BB8-84E4-21DB4A71BB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900069" y="1744662"/>
            <a:ext cx="39624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DF4716-424B-4C70-BF14-FBA52B2F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9F1476-10D2-4936-9F9F-BC1D26F61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Parabola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AA4D621-577C-4EB3-819C-6EECD4598D2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95" r="-44295"/>
          <a:stretch/>
        </p:blipFill>
        <p:spPr>
          <a:xfrm>
            <a:off x="691840" y="1298713"/>
            <a:ext cx="3310128" cy="2301172"/>
          </a:xfrm>
          <a:prstGeom prst="roundRect">
            <a:avLst>
              <a:gd name="adj" fmla="val 0"/>
            </a:avLst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F1A49D-190D-493D-818B-DA3894115E2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16BD1A-5DCE-463E-9BE1-4A4C18FE3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Ellipse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35FBD57-5FAD-4BAF-87AB-77850033C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88" r="-44388"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3819E5-B8D3-44D2-973B-BE7BC734BED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D9272A-529B-4CB6-BCEF-0A3825140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Hyperbola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C131713-C81E-4A56-8785-54AB26A60B2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67" r="-44267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A52BCD7-31A4-4599-94AC-19EF85409C2A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1" grpId="0" build="p"/>
      <p:bldP spid="1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DCB7-A897-40B9-8FDF-6C31B5C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F0723-E191-48D7-9780-12BE8A3BCD6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49724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Sketch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F0723-E191-48D7-9780-12BE8A3BC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4972463"/>
              </a:xfrm>
              <a:blipFill>
                <a:blip r:embed="rId3"/>
                <a:stretch>
                  <a:fillRect l="-1584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2627C-6694-4B15-AA1E-1B326E628A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9341-79A1-4B46-A128-F80780E3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1076-3271-41E8-A55D-86FC5C25B8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Substitute these into the original equation and simplify.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0C2E-5801-44BC-89F4-01627CD7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E18E-A003-42F2-9473-A3FCB6C29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079D5F-ED70-472E-A9D5-6449AFDA43C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78812" y="1128323"/>
            <a:ext cx="4822601" cy="44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7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6672-1E37-4985-A37A-4C1092F7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7-05 Rotated Conics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1722-C94F-4E32-866F-7847661258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7086600" cy="50010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Classify the graph, use the quadratic formula to solve for y, and use a graphing utility to graph the equation.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F1722-C94F-4E32-866F-784766125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7086600" cy="5001038"/>
              </a:xfrm>
              <a:blipFill>
                <a:blip r:embed="rId3"/>
                <a:stretch>
                  <a:fillRect l="-2236" t="-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66924-8BFD-42C9-ABDE-0382722668F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376319" y="1835150"/>
            <a:ext cx="3009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FCA9-F5FA-4B6B-849D-FEDC1A5B9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7-06 Parametric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C0FCC-AA9B-48F6-81DD-614C7ED42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parametric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parametric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Eliminate the parameter.</a:t>
            </a:r>
          </a:p>
        </p:txBody>
      </p:sp>
    </p:spTree>
    <p:extLst>
      <p:ext uri="{BB962C8B-B14F-4D97-AF65-F5344CB8AC3E}">
        <p14:creationId xmlns:p14="http://schemas.microsoft.com/office/powerpoint/2010/main" val="2880912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31F2-638D-4FFE-B814-10C39152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7-06 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102C4-087A-43A4-833F-1C314ED237F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Parametric Equations</a:t>
                </a:r>
              </a:p>
              <a:p>
                <a:pPr lvl="1"/>
                <a:r>
                  <a:rPr lang="en-US" dirty="0"/>
                  <a:t>Separate equations for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endParaRPr lang="en-US" dirty="0"/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are functions of a third variable called a parameter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Make a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102C4-087A-43A4-833F-1C314ED23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46D67D-02B2-40C4-A817-6FE92F6D626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23156771"/>
              </p:ext>
            </p:extLst>
          </p:nvPr>
        </p:nvGraphicFramePr>
        <p:xfrm>
          <a:off x="3465513" y="3429000"/>
          <a:ext cx="16065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63">
                  <a:extLst>
                    <a:ext uri="{9D8B030D-6E8A-4147-A177-3AD203B41FA5}">
                      <a16:colId xmlns:a16="http://schemas.microsoft.com/office/drawing/2014/main" val="272040742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395308042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3387348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7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4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2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43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0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0119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7CA9EFD-BE36-4949-9F71-8BCFF930E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1128323"/>
            <a:ext cx="3824289" cy="44595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5AFFD-6DE7-44EB-A2BB-8839A98E46D3}"/>
              </a:ext>
            </a:extLst>
          </p:cNvPr>
          <p:cNvGrpSpPr/>
          <p:nvPr/>
        </p:nvGrpSpPr>
        <p:grpSpPr>
          <a:xfrm>
            <a:off x="7387825" y="2203371"/>
            <a:ext cx="2358000" cy="1786320"/>
            <a:chOff x="7387825" y="2203371"/>
            <a:chExt cx="2358000" cy="17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9C805B-42B5-4287-BCAD-B825A84CBCD8}"/>
                    </a:ext>
                  </a:extLst>
                </p14:cNvPr>
                <p14:cNvContentPartPr/>
                <p14:nvPr/>
              </p14:nvContentPartPr>
              <p14:xfrm>
                <a:off x="7387825" y="2592531"/>
                <a:ext cx="195840" cy="16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9C805B-42B5-4287-BCAD-B825A84CBC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79185" y="2583531"/>
                  <a:ext cx="213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9652F0-65AA-447B-891B-2263171E6F32}"/>
                    </a:ext>
                  </a:extLst>
                </p14:cNvPr>
                <p14:cNvContentPartPr/>
                <p14:nvPr/>
              </p14:nvContentPartPr>
              <p14:xfrm>
                <a:off x="7896865" y="3820491"/>
                <a:ext cx="216720" cy="1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9652F0-65AA-447B-891B-2263171E6F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8225" y="3811851"/>
                  <a:ext cx="234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BEB91A-45F0-4EFD-90A3-2E8E60C1B069}"/>
                    </a:ext>
                  </a:extLst>
                </p14:cNvPr>
                <p14:cNvContentPartPr/>
                <p14:nvPr/>
              </p14:nvContentPartPr>
              <p14:xfrm>
                <a:off x="8981185" y="3651291"/>
                <a:ext cx="287280" cy="33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BEB91A-45F0-4EFD-90A3-2E8E60C1B0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2185" y="3642291"/>
                  <a:ext cx="304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BDEBB6-1A3E-4249-B3FB-F888D497A5ED}"/>
                    </a:ext>
                  </a:extLst>
                </p14:cNvPr>
                <p14:cNvContentPartPr/>
                <p14:nvPr/>
              </p14:nvContentPartPr>
              <p14:xfrm>
                <a:off x="9485905" y="2203371"/>
                <a:ext cx="259920" cy="27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BDEBB6-1A3E-4249-B3FB-F888D497A5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77265" y="2194731"/>
                  <a:ext cx="277560" cy="29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22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C31D-D65C-429A-BA81-90EC1F3F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7-06 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8F7AC-DC2A-4F2D-BED6-65C341C015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8F7AC-DC2A-4F2D-BED6-65C341C01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44B2D4-27F7-4166-861C-0B7C90212F7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06" y="1420812"/>
            <a:ext cx="3819525" cy="3819525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468E6A-2CE3-441E-9317-CDBA598736DD}"/>
              </a:ext>
            </a:extLst>
          </p:cNvPr>
          <p:cNvGrpSpPr/>
          <p:nvPr/>
        </p:nvGrpSpPr>
        <p:grpSpPr>
          <a:xfrm>
            <a:off x="7842139" y="2258205"/>
            <a:ext cx="2033640" cy="2107800"/>
            <a:chOff x="7842139" y="2258205"/>
            <a:chExt cx="2033640" cy="21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52697B-85F1-4CD1-B9F7-D0F58739B555}"/>
                    </a:ext>
                  </a:extLst>
                </p14:cNvPr>
                <p14:cNvContentPartPr/>
                <p14:nvPr/>
              </p14:nvContentPartPr>
              <p14:xfrm>
                <a:off x="7889299" y="4150005"/>
                <a:ext cx="209520" cy="21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52697B-85F1-4CD1-B9F7-D0F58739B5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80659" y="4141365"/>
                  <a:ext cx="227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6E4013-6D5E-4066-A49B-3C813958924E}"/>
                    </a:ext>
                  </a:extLst>
                </p14:cNvPr>
                <p14:cNvContentPartPr/>
                <p14:nvPr/>
              </p14:nvContentPartPr>
              <p14:xfrm>
                <a:off x="9610459" y="4138485"/>
                <a:ext cx="207000" cy="16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6E4013-6D5E-4066-A49B-3C81395892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01819" y="4129485"/>
                  <a:ext cx="22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2DC705-2751-4D90-A7F8-36C9620FC924}"/>
                    </a:ext>
                  </a:extLst>
                </p14:cNvPr>
                <p14:cNvContentPartPr/>
                <p14:nvPr/>
              </p14:nvContentPartPr>
              <p14:xfrm>
                <a:off x="9665899" y="2345685"/>
                <a:ext cx="209880" cy="24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2DC705-2751-4D90-A7F8-36C9620FC9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57259" y="2336685"/>
                  <a:ext cx="227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AE4C09-821D-4A25-8A75-194B62B89031}"/>
                    </a:ext>
                  </a:extLst>
                </p14:cNvPr>
                <p14:cNvContentPartPr/>
                <p14:nvPr/>
              </p14:nvContentPartPr>
              <p14:xfrm>
                <a:off x="7842139" y="2258205"/>
                <a:ext cx="286920" cy="27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AE4C09-821D-4A25-8A75-194B62B890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33499" y="2249205"/>
                  <a:ext cx="30456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16DA9501-75CC-4311-865C-CCC66C8D6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373811"/>
                  </p:ext>
                </p:extLst>
              </p:nvPr>
            </p:nvGraphicFramePr>
            <p:xfrm>
              <a:off x="1566708" y="2497841"/>
              <a:ext cx="2119467" cy="3446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219">
                      <a:extLst>
                        <a:ext uri="{9D8B030D-6E8A-4147-A177-3AD203B41FA5}">
                          <a16:colId xmlns:a16="http://schemas.microsoft.com/office/drawing/2014/main" val="100881423"/>
                        </a:ext>
                      </a:extLst>
                    </a:gridCol>
                    <a:gridCol w="682244">
                      <a:extLst>
                        <a:ext uri="{9D8B030D-6E8A-4147-A177-3AD203B41FA5}">
                          <a16:colId xmlns:a16="http://schemas.microsoft.com/office/drawing/2014/main" val="1901434926"/>
                        </a:ext>
                      </a:extLst>
                    </a:gridCol>
                    <a:gridCol w="697004">
                      <a:extLst>
                        <a:ext uri="{9D8B030D-6E8A-4147-A177-3AD203B41FA5}">
                          <a16:colId xmlns:a16="http://schemas.microsoft.com/office/drawing/2014/main" val="3103772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31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67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519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848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864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7129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891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3055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5311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16DA9501-75CC-4311-865C-CCC66C8D6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373811"/>
                  </p:ext>
                </p:extLst>
              </p:nvPr>
            </p:nvGraphicFramePr>
            <p:xfrm>
              <a:off x="1566708" y="2497841"/>
              <a:ext cx="2119467" cy="3446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219">
                      <a:extLst>
                        <a:ext uri="{9D8B030D-6E8A-4147-A177-3AD203B41FA5}">
                          <a16:colId xmlns:a16="http://schemas.microsoft.com/office/drawing/2014/main" val="100881423"/>
                        </a:ext>
                      </a:extLst>
                    </a:gridCol>
                    <a:gridCol w="682244">
                      <a:extLst>
                        <a:ext uri="{9D8B030D-6E8A-4147-A177-3AD203B41FA5}">
                          <a16:colId xmlns:a16="http://schemas.microsoft.com/office/drawing/2014/main" val="1901434926"/>
                        </a:ext>
                      </a:extLst>
                    </a:gridCol>
                    <a:gridCol w="697004">
                      <a:extLst>
                        <a:ext uri="{9D8B030D-6E8A-4147-A177-3AD203B41FA5}">
                          <a16:colId xmlns:a16="http://schemas.microsoft.com/office/drawing/2014/main" val="3103772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31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109836" r="-188525" b="-7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109836" r="-105357" b="-7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109836" r="-3509" b="-7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467073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193939" r="-188525" b="-5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193939" r="-105357" b="-5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193939" r="-3509" b="-57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519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318033" r="-188525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318033" r="-105357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318033" r="-3509" b="-5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48271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392308" r="-188525" b="-39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392308" r="-105357" b="-39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392308" r="-3509" b="-39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864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524590" r="-188525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524590" r="-105357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524590" r="-3509" b="-3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712948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577273" r="-188525" b="-1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577273" r="-105357" b="-1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577273" r="-3509" b="-1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915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732787" r="-18852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732787" r="-10535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732787" r="-3509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3055346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639" t="-781538" r="-188525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10714" t="-781538" r="-105357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7018" t="-781538" r="-3509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3531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98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72C3-9B76-4920-9384-B055D85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7-06 Parametric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4CC6-A79F-4059-96C9-2B4CEB41AB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Eliminating the Parameter</a:t>
            </a:r>
          </a:p>
          <a:p>
            <a:pPr lvl="1"/>
            <a:r>
              <a:rPr lang="en-US" dirty="0"/>
              <a:t>Solve one equation for parameter</a:t>
            </a:r>
          </a:p>
          <a:p>
            <a:pPr lvl="1"/>
            <a:r>
              <a:rPr lang="en-US" dirty="0"/>
              <a:t>Substitute it into the other equation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16047AD-B95B-4DA1-9EFC-2556844E9C6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51439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Eliminate the parameter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rad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16047AD-B95B-4DA1-9EFC-2556844E9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5143913"/>
              </a:xfrm>
              <a:blipFill>
                <a:blip r:embed="rId3"/>
                <a:stretch>
                  <a:fillRect l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9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6222-A9BD-4FDB-9A13-BB37FBCB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7-06 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3622A-8510-4972-A7C4-600E610B739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Eliminate the parameter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3622A-8510-4972-A7C4-600E610B7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A6CF-6753-4762-B52A-68E22CE577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06B5-7E8A-43C9-8F21-F199E5AA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7-06 Parametric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18C1-5FD5-4807-8CA4-E6E4280AC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Finding parametric equations</a:t>
            </a:r>
          </a:p>
          <a:p>
            <a:pPr lvl="1"/>
            <a:r>
              <a:rPr lang="en-US" dirty="0"/>
              <a:t>Choose something convenient to equal </a:t>
            </a:r>
            <a:r>
              <a:rPr lang="en-US" i="1" dirty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F77C5B-0B5D-4684-AA0A-10C3CAC6A5CA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parametric equations for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F77C5B-0B5D-4684-AA0A-10C3CAC6A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3165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E3A8-E66F-462C-B432-015727A2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0186-05B6-4265-9E4B-3CFB43D5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95B6018-0ED3-4E8F-AE8E-02122C0529C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95" r="-44295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E0277-6931-4223-8AD1-ACC5E6D2A7B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Degenerate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11EA49-1E03-4E4E-9E65-99C85FA75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Single Line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8DA64F-AB10-4399-8641-F2D8D61CBF7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88" r="-44388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8242DE-3F16-4191-9868-58A68FE8D83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Degenerate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E53680-048F-4C38-BB28-2631EBD86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Intersecting Lines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F4B4064-4621-4E40-8317-B54A8CEB47B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67" r="-44267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1B974-3786-408B-B024-270012D027A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Degenerate</a:t>
            </a:r>
          </a:p>
        </p:txBody>
      </p:sp>
    </p:spTree>
    <p:extLst>
      <p:ext uri="{BB962C8B-B14F-4D97-AF65-F5344CB8AC3E}">
        <p14:creationId xmlns:p14="http://schemas.microsoft.com/office/powerpoint/2010/main" val="2220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8" grpId="0" build="p"/>
      <p:bldP spid="9" grpId="0" build="p"/>
      <p:bldP spid="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1C6C-99B8-43A4-A885-1124CBD6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7-06 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A07F-A6AE-476F-8233-6C217F3AB5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parametric equations for conics.</a:t>
                </a:r>
              </a:p>
              <a:p>
                <a:endParaRPr lang="en-US" dirty="0"/>
              </a:p>
              <a:p>
                <a:r>
                  <a:rPr lang="en-US" b="1" dirty="0"/>
                  <a:t>Parabola</a:t>
                </a:r>
                <a:endParaRPr lang="en-US" dirty="0"/>
              </a:p>
              <a:p>
                <a:r>
                  <a:rPr lang="en-US" dirty="0"/>
                  <a:t>Horizontal: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Vertical: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&amp;=2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A07F-A6AE-476F-8233-6C217F3AB5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1EB8D9-87C5-4411-8C39-22C43B783DC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993971" y="1481405"/>
                <a:ext cx="5774513" cy="518184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Ellipse</a:t>
                </a:r>
              </a:p>
              <a:p>
                <a:r>
                  <a:rPr lang="en-US" dirty="0"/>
                  <a:t>Horizontal: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Vertical: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Hyperbola</a:t>
                </a:r>
                <a:endParaRPr lang="en-US" dirty="0"/>
              </a:p>
              <a:p>
                <a:r>
                  <a:rPr lang="en-US" dirty="0"/>
                  <a:t>Horizontal: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Vertical: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&amp;=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1EB8D9-87C5-4411-8C39-22C43B783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993971" y="1481405"/>
                <a:ext cx="5774513" cy="5181840"/>
              </a:xfrm>
              <a:blipFill>
                <a:blip r:embed="rId3"/>
                <a:stretch>
                  <a:fillRect l="-2743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34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95C1D7-6F7D-439E-9BFB-4A6F54A55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7-07 Polar Coordinates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CC9623-E2D2-48B0-AC80-2D3666FA4D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polar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Represent the same point multiple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Convert between polar and rectangular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778945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A3EC-C1E9-4231-A615-5D6279F9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52ECC-E86C-4EBE-B930-99518193C04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Why use rectangular coordinates to graph circles?</a:t>
                </a:r>
              </a:p>
              <a:p>
                <a:r>
                  <a:rPr lang="en-US" dirty="0"/>
                  <a:t>Use circles to graph circles</a:t>
                </a:r>
              </a:p>
              <a:p>
                <a:endParaRPr lang="en-US" dirty="0"/>
              </a:p>
              <a:p>
                <a:r>
                  <a:rPr lang="en-US" dirty="0"/>
                  <a:t>Polar coordinates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r</a:t>
                </a:r>
                <a:r>
                  <a:rPr lang="en-US" dirty="0"/>
                  <a:t> = distance from pole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= angle counterclockwise from polar axis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52ECC-E86C-4EBE-B930-99518193C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746" t="-5067" b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9333A1-95CF-4619-A440-5B165ADCA5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8" y="866794"/>
            <a:ext cx="5350996" cy="5350996"/>
          </a:xfrm>
        </p:spPr>
      </p:pic>
    </p:spTree>
    <p:extLst>
      <p:ext uri="{BB962C8B-B14F-4D97-AF65-F5344CB8AC3E}">
        <p14:creationId xmlns:p14="http://schemas.microsoft.com/office/powerpoint/2010/main" val="22065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B6E5-0690-4FFE-8460-40280008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3A69F-8B27-477F-A08A-CF92A5A51EB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Negative </a:t>
                </a:r>
                <a:r>
                  <a:rPr lang="en-US" b="0" i="1" dirty="0"/>
                  <a:t>r</a:t>
                </a:r>
                <a:r>
                  <a:rPr lang="en-US" b="0" dirty="0"/>
                  <a:t> means go opposite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3A69F-8B27-477F-A08A-CF92A5A51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1CEB25-1914-4B76-8ED6-F75658EF72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3268"/>
            <a:ext cx="5362575" cy="5362575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92558B-7ABE-4152-9C62-F9DBCD52651E}"/>
              </a:ext>
            </a:extLst>
          </p:cNvPr>
          <p:cNvGrpSpPr/>
          <p:nvPr/>
        </p:nvGrpSpPr>
        <p:grpSpPr>
          <a:xfrm>
            <a:off x="9939664" y="1767466"/>
            <a:ext cx="226440" cy="435240"/>
            <a:chOff x="9939664" y="1767466"/>
            <a:chExt cx="2264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867507-495E-444A-A7CD-5BB5C2962D6D}"/>
                    </a:ext>
                  </a:extLst>
                </p14:cNvPr>
                <p14:cNvContentPartPr/>
                <p14:nvPr/>
              </p14:nvContentPartPr>
              <p14:xfrm>
                <a:off x="10016704" y="2104786"/>
                <a:ext cx="86760" cy="9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867507-495E-444A-A7CD-5BB5C2962D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08064" y="2095786"/>
                  <a:ext cx="104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889D92-7EB4-4C59-8AA9-E890ED994F05}"/>
                    </a:ext>
                  </a:extLst>
                </p14:cNvPr>
                <p14:cNvContentPartPr/>
                <p14:nvPr/>
              </p14:nvContentPartPr>
              <p14:xfrm>
                <a:off x="9992584" y="2106586"/>
                <a:ext cx="118080" cy="94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889D92-7EB4-4C59-8AA9-E890ED994F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83584" y="2097586"/>
                  <a:ext cx="135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7BDD53-546B-4746-ABE6-5ED2F3DCED9A}"/>
                    </a:ext>
                  </a:extLst>
                </p14:cNvPr>
                <p14:cNvContentPartPr/>
                <p14:nvPr/>
              </p14:nvContentPartPr>
              <p14:xfrm>
                <a:off x="9939664" y="1767466"/>
                <a:ext cx="226440" cy="28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7BDD53-546B-4746-ABE6-5ED2F3DCED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30664" y="1758466"/>
                  <a:ext cx="244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979B69-008E-4B93-9EE8-46F09BF21CB8}"/>
                    </a:ext>
                  </a:extLst>
                </p14:cNvPr>
                <p14:cNvContentPartPr/>
                <p14:nvPr/>
              </p14:nvContentPartPr>
              <p14:xfrm>
                <a:off x="10029304" y="1915786"/>
                <a:ext cx="99720" cy="4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979B69-008E-4B93-9EE8-46F09BF21C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20304" y="1906786"/>
                  <a:ext cx="1173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983E4C0-DCE0-4D51-AB65-AA59BEB89411}"/>
              </a:ext>
            </a:extLst>
          </p:cNvPr>
          <p:cNvGrpSpPr/>
          <p:nvPr/>
        </p:nvGrpSpPr>
        <p:grpSpPr>
          <a:xfrm>
            <a:off x="9875584" y="3311506"/>
            <a:ext cx="738000" cy="856440"/>
            <a:chOff x="9875584" y="3311506"/>
            <a:chExt cx="73800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4C5C14-FA6B-4F93-B29A-9BAA3B6B4017}"/>
                    </a:ext>
                  </a:extLst>
                </p14:cNvPr>
                <p14:cNvContentPartPr/>
                <p14:nvPr/>
              </p14:nvContentPartPr>
              <p14:xfrm>
                <a:off x="9875584" y="4045546"/>
                <a:ext cx="92520" cy="12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4C5C14-FA6B-4F93-B29A-9BAA3B6B40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66944" y="4036546"/>
                  <a:ext cx="11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7A07F9-E43F-4701-AED5-E96F2C26D253}"/>
                    </a:ext>
                  </a:extLst>
                </p14:cNvPr>
                <p14:cNvContentPartPr/>
                <p14:nvPr/>
              </p14:nvContentPartPr>
              <p14:xfrm>
                <a:off x="10241704" y="3908386"/>
                <a:ext cx="132120" cy="21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07A07F9-E43F-4701-AED5-E96F2C26D2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3064" y="3899746"/>
                  <a:ext cx="149760" cy="232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3EBD99E-FDE0-4601-8479-2537889D687B}"/>
                </a:ext>
              </a:extLst>
            </p:cNvPr>
            <p:cNvGrpSpPr/>
            <p:nvPr/>
          </p:nvGrpSpPr>
          <p:grpSpPr>
            <a:xfrm>
              <a:off x="9996904" y="3512026"/>
              <a:ext cx="127440" cy="418320"/>
              <a:chOff x="9996904" y="3512026"/>
              <a:chExt cx="127440" cy="41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6D6B5B2-AEA5-4019-B8CD-82621242D04E}"/>
                      </a:ext>
                    </a:extLst>
                  </p14:cNvPr>
                  <p14:cNvContentPartPr/>
                  <p14:nvPr/>
                </p14:nvContentPartPr>
                <p14:xfrm>
                  <a:off x="10028224" y="3512026"/>
                  <a:ext cx="96120" cy="3978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46D6B5B2-AEA5-4019-B8CD-82621242D04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0019584" y="3503386"/>
                    <a:ext cx="113760" cy="41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A624A20-F0B3-4682-A4FE-25BA1AEB3796}"/>
                      </a:ext>
                    </a:extLst>
                  </p14:cNvPr>
                  <p14:cNvContentPartPr/>
                  <p14:nvPr/>
                </p14:nvContentPartPr>
                <p14:xfrm>
                  <a:off x="9996904" y="3776266"/>
                  <a:ext cx="89280" cy="1540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A624A20-F0B3-4682-A4FE-25BA1AEB379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988264" y="3767266"/>
                    <a:ext cx="106920" cy="171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98BB9A0-5FB0-4F4D-8626-95B2B52609D1}"/>
                </a:ext>
              </a:extLst>
            </p:cNvPr>
            <p:cNvGrpSpPr/>
            <p:nvPr/>
          </p:nvGrpSpPr>
          <p:grpSpPr>
            <a:xfrm>
              <a:off x="10245664" y="3311506"/>
              <a:ext cx="367920" cy="486360"/>
              <a:chOff x="10245664" y="3311506"/>
              <a:chExt cx="367920" cy="48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19F0619-E71E-46CD-A775-80907785466C}"/>
                      </a:ext>
                    </a:extLst>
                  </p14:cNvPr>
                  <p14:cNvContentPartPr/>
                  <p14:nvPr/>
                </p14:nvContentPartPr>
                <p14:xfrm>
                  <a:off x="10336384" y="3422026"/>
                  <a:ext cx="37440" cy="146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19F0619-E71E-46CD-A775-80907785466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0327384" y="3413386"/>
                    <a:ext cx="5508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9D3BD47-7EEA-4F42-964D-35FE24B9B5FC}"/>
                      </a:ext>
                    </a:extLst>
                  </p14:cNvPr>
                  <p14:cNvContentPartPr/>
                  <p14:nvPr/>
                </p14:nvContentPartPr>
                <p14:xfrm>
                  <a:off x="10425664" y="3369106"/>
                  <a:ext cx="23400" cy="1191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9D3BD47-7EEA-4F42-964D-35FE24B9B5F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416664" y="3360466"/>
                    <a:ext cx="410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A42D38C-1A07-409B-A848-35CBB4BD1E10}"/>
                      </a:ext>
                    </a:extLst>
                  </p14:cNvPr>
                  <p14:cNvContentPartPr/>
                  <p14:nvPr/>
                </p14:nvContentPartPr>
                <p14:xfrm>
                  <a:off x="10288504" y="3311506"/>
                  <a:ext cx="205200" cy="174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A42D38C-1A07-409B-A848-35CBB4BD1E1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0279864" y="3302866"/>
                    <a:ext cx="22284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5624C6E-2652-4DD1-AFCC-6D649439A5B8}"/>
                      </a:ext>
                    </a:extLst>
                  </p14:cNvPr>
                  <p14:cNvContentPartPr/>
                  <p14:nvPr/>
                </p14:nvContentPartPr>
                <p14:xfrm>
                  <a:off x="10296424" y="3456226"/>
                  <a:ext cx="279720" cy="2221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5624C6E-2652-4DD1-AFCC-6D649439A5B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0287784" y="3447226"/>
                    <a:ext cx="29736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01F8479-079F-4DF5-9E03-41B8D3D55841}"/>
                      </a:ext>
                    </a:extLst>
                  </p14:cNvPr>
                  <p14:cNvContentPartPr/>
                  <p14:nvPr/>
                </p14:nvContentPartPr>
                <p14:xfrm>
                  <a:off x="10474984" y="3575746"/>
                  <a:ext cx="138600" cy="2221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01F8479-079F-4DF5-9E03-41B8D3D5584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0465984" y="3566746"/>
                    <a:ext cx="15624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F4312A4-6D16-43E5-B1AA-D69A924CCA5B}"/>
                      </a:ext>
                    </a:extLst>
                  </p14:cNvPr>
                  <p14:cNvContentPartPr/>
                  <p14:nvPr/>
                </p14:nvContentPartPr>
                <p14:xfrm>
                  <a:off x="10245664" y="3566026"/>
                  <a:ext cx="35280" cy="97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9F4312A4-6D16-43E5-B1AA-D69A924CCA5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0236664" y="3557386"/>
                    <a:ext cx="52920" cy="27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B1A596-9FD3-440A-8DE5-CD4729B254B8}"/>
              </a:ext>
            </a:extLst>
          </p:cNvPr>
          <p:cNvGrpSpPr/>
          <p:nvPr/>
        </p:nvGrpSpPr>
        <p:grpSpPr>
          <a:xfrm>
            <a:off x="7539904" y="1476946"/>
            <a:ext cx="2684880" cy="3933000"/>
            <a:chOff x="7539904" y="1476946"/>
            <a:chExt cx="2684880" cy="39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7F8D8EA-EA40-45FD-9765-7FF03BC0466D}"/>
                    </a:ext>
                  </a:extLst>
                </p14:cNvPr>
                <p14:cNvContentPartPr/>
                <p14:nvPr/>
              </p14:nvContentPartPr>
              <p14:xfrm>
                <a:off x="9823024" y="5234626"/>
                <a:ext cx="576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7F8D8EA-EA40-45FD-9765-7FF03BC046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14384" y="5225986"/>
                  <a:ext cx="23400" cy="23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EAF7013-B451-4885-9A2B-6B2B1C420AD9}"/>
                </a:ext>
              </a:extLst>
            </p:cNvPr>
            <p:cNvGrpSpPr/>
            <p:nvPr/>
          </p:nvGrpSpPr>
          <p:grpSpPr>
            <a:xfrm>
              <a:off x="9833824" y="5292226"/>
              <a:ext cx="129240" cy="117720"/>
              <a:chOff x="9833824" y="5292226"/>
              <a:chExt cx="129240" cy="117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2683526-3093-45C7-880B-4150FF958917}"/>
                      </a:ext>
                    </a:extLst>
                  </p14:cNvPr>
                  <p14:cNvContentPartPr/>
                  <p14:nvPr/>
                </p14:nvContentPartPr>
                <p14:xfrm>
                  <a:off x="9870184" y="5292226"/>
                  <a:ext cx="75240" cy="1123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2683526-3093-45C7-880B-4150FF95891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861544" y="5283226"/>
                    <a:ext cx="9288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2BB28C8-8C77-4F34-AD0D-4CAC04B6CC4D}"/>
                      </a:ext>
                    </a:extLst>
                  </p14:cNvPr>
                  <p14:cNvContentPartPr/>
                  <p14:nvPr/>
                </p14:nvContentPartPr>
                <p14:xfrm>
                  <a:off x="9833824" y="5383306"/>
                  <a:ext cx="16920" cy="5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2BB28C8-8C77-4F34-AD0D-4CAC04B6CC4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824824" y="5374666"/>
                    <a:ext cx="3456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4E140B9-AC12-4AC3-9407-E9946F8BEC6B}"/>
                      </a:ext>
                    </a:extLst>
                  </p14:cNvPr>
                  <p14:cNvContentPartPr/>
                  <p14:nvPr/>
                </p14:nvContentPartPr>
                <p14:xfrm>
                  <a:off x="9865504" y="5296906"/>
                  <a:ext cx="97560" cy="1130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4E140B9-AC12-4AC3-9407-E9946F8BEC6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856504" y="5288266"/>
                    <a:ext cx="115200" cy="13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0AC53F-1CEF-4456-B9F6-4A70FC8B13D9}"/>
                </a:ext>
              </a:extLst>
            </p:cNvPr>
            <p:cNvGrpSpPr/>
            <p:nvPr/>
          </p:nvGrpSpPr>
          <p:grpSpPr>
            <a:xfrm>
              <a:off x="9965944" y="4874266"/>
              <a:ext cx="258840" cy="350280"/>
              <a:chOff x="9965944" y="4874266"/>
              <a:chExt cx="258840" cy="35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92C652-1DC9-47D2-8F1C-734B87C6925D}"/>
                      </a:ext>
                    </a:extLst>
                  </p14:cNvPr>
                  <p14:cNvContentPartPr/>
                  <p14:nvPr/>
                </p14:nvContentPartPr>
                <p14:xfrm>
                  <a:off x="9981784" y="4944106"/>
                  <a:ext cx="56160" cy="228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92C652-1DC9-47D2-8F1C-734B87C6925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973144" y="4935466"/>
                    <a:ext cx="73800" cy="24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E374936-0FF8-4ABA-AFBD-65FECEB9E728}"/>
                      </a:ext>
                    </a:extLst>
                  </p14:cNvPr>
                  <p14:cNvContentPartPr/>
                  <p14:nvPr/>
                </p14:nvContentPartPr>
                <p14:xfrm>
                  <a:off x="9965944" y="4874266"/>
                  <a:ext cx="258840" cy="3502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E374936-0FF8-4ABA-AFBD-65FECEB9E72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956944" y="4865626"/>
                    <a:ext cx="276480" cy="36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E8BDB6C-70B3-4FE9-A357-D767EEA68F16}"/>
                </a:ext>
              </a:extLst>
            </p:cNvPr>
            <p:cNvGrpSpPr/>
            <p:nvPr/>
          </p:nvGrpSpPr>
          <p:grpSpPr>
            <a:xfrm>
              <a:off x="7693264" y="1476946"/>
              <a:ext cx="2066760" cy="3629520"/>
              <a:chOff x="7693264" y="1476946"/>
              <a:chExt cx="2066760" cy="362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A27F710-2F88-4DAA-BC31-44F479FA1439}"/>
                      </a:ext>
                    </a:extLst>
                  </p14:cNvPr>
                  <p14:cNvContentPartPr/>
                  <p14:nvPr/>
                </p14:nvContentPartPr>
                <p14:xfrm>
                  <a:off x="7698304" y="1508986"/>
                  <a:ext cx="5760" cy="115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A27F710-2F88-4DAA-BC31-44F479FA143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689664" y="1499986"/>
                    <a:ext cx="2340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9EBA029-FE8B-48A7-A175-26583B50072B}"/>
                      </a:ext>
                    </a:extLst>
                  </p14:cNvPr>
                  <p14:cNvContentPartPr/>
                  <p14:nvPr/>
                </p14:nvContentPartPr>
                <p14:xfrm>
                  <a:off x="7693264" y="1476946"/>
                  <a:ext cx="7920" cy="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9EBA029-FE8B-48A7-A175-26583B50072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684624" y="1468306"/>
                    <a:ext cx="25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CE827AA-FB7C-4151-9186-4F8AF8D116EC}"/>
                      </a:ext>
                    </a:extLst>
                  </p14:cNvPr>
                  <p14:cNvContentPartPr/>
                  <p14:nvPr/>
                </p14:nvContentPartPr>
                <p14:xfrm>
                  <a:off x="7767424" y="1577386"/>
                  <a:ext cx="5760" cy="57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CE827AA-FB7C-4151-9186-4F8AF8D116E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758424" y="1568746"/>
                    <a:ext cx="2340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B08744-A5DD-40D7-B9C9-74194F7AF943}"/>
                      </a:ext>
                    </a:extLst>
                  </p14:cNvPr>
                  <p14:cNvContentPartPr/>
                  <p14:nvPr/>
                </p14:nvContentPartPr>
                <p14:xfrm>
                  <a:off x="7794424" y="1720666"/>
                  <a:ext cx="122040" cy="156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B08744-A5DD-40D7-B9C9-74194F7AF94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785424" y="1711666"/>
                    <a:ext cx="13968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79714E8-F05F-4217-B76C-C0A584051756}"/>
                      </a:ext>
                    </a:extLst>
                  </p14:cNvPr>
                  <p14:cNvContentPartPr/>
                  <p14:nvPr/>
                </p14:nvContentPartPr>
                <p14:xfrm>
                  <a:off x="7972984" y="2065906"/>
                  <a:ext cx="24120" cy="122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79714E8-F05F-4217-B76C-C0A58405175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964344" y="2057266"/>
                    <a:ext cx="4176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A36ED4F-1ACF-4778-B817-D4D95B7E5BBA}"/>
                      </a:ext>
                    </a:extLst>
                  </p14:cNvPr>
                  <p14:cNvContentPartPr/>
                  <p14:nvPr/>
                </p14:nvContentPartPr>
                <p14:xfrm>
                  <a:off x="8057944" y="2217106"/>
                  <a:ext cx="91800" cy="117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A36ED4F-1ACF-4778-B817-D4D95B7E5BB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8048944" y="2208106"/>
                    <a:ext cx="10944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AFE39788-FBC4-43CA-9BF6-CB8AF4779473}"/>
                      </a:ext>
                    </a:extLst>
                  </p14:cNvPr>
                  <p14:cNvContentPartPr/>
                  <p14:nvPr/>
                </p14:nvContentPartPr>
                <p14:xfrm>
                  <a:off x="8258824" y="2439226"/>
                  <a:ext cx="77760" cy="2221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FE39788-FBC4-43CA-9BF6-CB8AF477947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249824" y="2430586"/>
                    <a:ext cx="9540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8B7BD9D-7A46-4AC9-8A91-387D50409B41}"/>
                      </a:ext>
                    </a:extLst>
                  </p14:cNvPr>
                  <p14:cNvContentPartPr/>
                  <p14:nvPr/>
                </p14:nvContentPartPr>
                <p14:xfrm>
                  <a:off x="8454664" y="2809306"/>
                  <a:ext cx="33480" cy="30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8B7BD9D-7A46-4AC9-8A91-387D50409B4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445664" y="2800306"/>
                    <a:ext cx="5112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466725B-AEA9-407D-831C-F1AC573ED82C}"/>
                      </a:ext>
                    </a:extLst>
                  </p14:cNvPr>
                  <p14:cNvContentPartPr/>
                  <p14:nvPr/>
                </p14:nvContentPartPr>
                <p14:xfrm>
                  <a:off x="8562664" y="3031066"/>
                  <a:ext cx="170640" cy="198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466725B-AEA9-407D-831C-F1AC573ED82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554024" y="3022066"/>
                    <a:ext cx="18828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D7535AC-F3C4-4E52-8139-982821AA5AC6}"/>
                      </a:ext>
                    </a:extLst>
                  </p14:cNvPr>
                  <p14:cNvContentPartPr/>
                  <p14:nvPr/>
                </p14:nvContentPartPr>
                <p14:xfrm>
                  <a:off x="8777944" y="3358666"/>
                  <a:ext cx="19800" cy="514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D7535AC-F3C4-4E52-8139-982821AA5AC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768944" y="3349666"/>
                    <a:ext cx="3744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EBA0B12-539E-4D65-8EFC-C379968ADE6A}"/>
                      </a:ext>
                    </a:extLst>
                  </p14:cNvPr>
                  <p14:cNvContentPartPr/>
                  <p14:nvPr/>
                </p14:nvContentPartPr>
                <p14:xfrm>
                  <a:off x="8840224" y="3453706"/>
                  <a:ext cx="57240" cy="1011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EBA0B12-539E-4D65-8EFC-C379968ADE6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831224" y="3445066"/>
                    <a:ext cx="7488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1B1782F-6079-43E9-83B9-F8D2B299CFBF}"/>
                      </a:ext>
                    </a:extLst>
                  </p14:cNvPr>
                  <p14:cNvContentPartPr/>
                  <p14:nvPr/>
                </p14:nvContentPartPr>
                <p14:xfrm>
                  <a:off x="8940664" y="3644506"/>
                  <a:ext cx="16920" cy="100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1B1782F-6079-43E9-83B9-F8D2B299CFB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932024" y="3635506"/>
                    <a:ext cx="3456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C0F9CA7B-6D49-4DFE-9344-894F43174DB4}"/>
                      </a:ext>
                    </a:extLst>
                  </p14:cNvPr>
                  <p14:cNvContentPartPr/>
                  <p14:nvPr/>
                </p14:nvContentPartPr>
                <p14:xfrm>
                  <a:off x="9041104" y="3855466"/>
                  <a:ext cx="16560" cy="262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C0F9CA7B-6D49-4DFE-9344-894F43174DB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9032464" y="3846826"/>
                    <a:ext cx="3420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15BC95D8-E68C-4F81-9836-11B83D527881}"/>
                      </a:ext>
                    </a:extLst>
                  </p14:cNvPr>
                  <p14:cNvContentPartPr/>
                  <p14:nvPr/>
                </p14:nvContentPartPr>
                <p14:xfrm>
                  <a:off x="9046504" y="3950866"/>
                  <a:ext cx="108720" cy="1166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15BC95D8-E68C-4F81-9836-11B83D52788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9037864" y="3941866"/>
                    <a:ext cx="12636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B42CBB0-D68D-41F3-9531-AE276DD9592F}"/>
                      </a:ext>
                    </a:extLst>
                  </p14:cNvPr>
                  <p14:cNvContentPartPr/>
                  <p14:nvPr/>
                </p14:nvContentPartPr>
                <p14:xfrm>
                  <a:off x="9194464" y="4108906"/>
                  <a:ext cx="11160" cy="205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B42CBB0-D68D-41F3-9531-AE276DD9592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9185824" y="4100266"/>
                    <a:ext cx="2880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647D8FC-C66A-4416-9B72-EC3CEBDD9A43}"/>
                      </a:ext>
                    </a:extLst>
                  </p14:cNvPr>
                  <p14:cNvContentPartPr/>
                  <p14:nvPr/>
                </p14:nvContentPartPr>
                <p14:xfrm>
                  <a:off x="9268264" y="4241386"/>
                  <a:ext cx="95760" cy="232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647D8FC-C66A-4416-9B72-EC3CEBDD9A4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259264" y="4232386"/>
                    <a:ext cx="113400" cy="25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A76106F-E330-4DE6-81D2-75CC43810E00}"/>
                      </a:ext>
                    </a:extLst>
                  </p14:cNvPr>
                  <p14:cNvContentPartPr/>
                  <p14:nvPr/>
                </p14:nvContentPartPr>
                <p14:xfrm>
                  <a:off x="9736624" y="5102866"/>
                  <a:ext cx="23400" cy="36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A76106F-E330-4DE6-81D2-75CC43810E0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9727984" y="5094226"/>
                    <a:ext cx="41040" cy="2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3F86A7F-62D9-4700-A2C8-B0ADEF7BCCFA}"/>
                      </a:ext>
                    </a:extLst>
                  </p14:cNvPr>
                  <p14:cNvContentPartPr/>
                  <p14:nvPr/>
                </p14:nvContentPartPr>
                <p14:xfrm>
                  <a:off x="9405424" y="4610386"/>
                  <a:ext cx="217440" cy="2707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3F86A7F-62D9-4700-A2C8-B0ADEF7BCCF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9396784" y="4601386"/>
                    <a:ext cx="23508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95C1CF5-D781-451A-9762-115092DD49C3}"/>
                      </a:ext>
                    </a:extLst>
                  </p14:cNvPr>
                  <p14:cNvContentPartPr/>
                  <p14:nvPr/>
                </p14:nvContentPartPr>
                <p14:xfrm>
                  <a:off x="7699024" y="1625266"/>
                  <a:ext cx="1908000" cy="33915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95C1CF5-D781-451A-9762-115092DD49C3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690384" y="1616626"/>
                    <a:ext cx="1925640" cy="340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4C02B26-048A-4FFA-963B-251206440605}"/>
                      </a:ext>
                    </a:extLst>
                  </p14:cNvPr>
                  <p14:cNvContentPartPr/>
                  <p14:nvPr/>
                </p14:nvContentPartPr>
                <p14:xfrm>
                  <a:off x="9508744" y="4827826"/>
                  <a:ext cx="181800" cy="2455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4C02B26-048A-4FFA-963B-25120644060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9499744" y="4818826"/>
                    <a:ext cx="199440" cy="263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21ED2A0-2631-4C97-8B34-B2082AC07BF0}"/>
                </a:ext>
              </a:extLst>
            </p:cNvPr>
            <p:cNvGrpSpPr/>
            <p:nvPr/>
          </p:nvGrpSpPr>
          <p:grpSpPr>
            <a:xfrm>
              <a:off x="7539904" y="2669986"/>
              <a:ext cx="275040" cy="282240"/>
              <a:chOff x="7539904" y="2669986"/>
              <a:chExt cx="275040" cy="28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72BC555-5525-4C13-8F40-9CD543BBEAC4}"/>
                      </a:ext>
                    </a:extLst>
                  </p14:cNvPr>
                  <p14:cNvContentPartPr/>
                  <p14:nvPr/>
                </p14:nvContentPartPr>
                <p14:xfrm>
                  <a:off x="7539904" y="2921626"/>
                  <a:ext cx="74880" cy="3060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72BC555-5525-4C13-8F40-9CD543BBEAC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530904" y="2912986"/>
                    <a:ext cx="9252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5C0CBA47-39DB-4A6D-B528-8E31F19BEB2A}"/>
                      </a:ext>
                    </a:extLst>
                  </p14:cNvPr>
                  <p14:cNvContentPartPr/>
                  <p14:nvPr/>
                </p14:nvContentPartPr>
                <p14:xfrm>
                  <a:off x="7729984" y="2669986"/>
                  <a:ext cx="84960" cy="2304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5C0CBA47-39DB-4A6D-B528-8E31F19BEB2A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721344" y="2660986"/>
                    <a:ext cx="102600" cy="248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879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4CA4-A2EE-43A5-AB29-BA8C3393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B026A-A56E-4E8E-AE34-AF9EE6068D8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Multiple ways to represent same point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full circles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B026A-A56E-4E8E-AE34-AF9EE6068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5F4300-C145-40A8-AA06-F3F2C5F7E78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Opposite side of circle and add ½ circle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5F4300-C145-40A8-AA06-F3F2C5F7E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t="-4918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3100EC7-AA1D-4C75-B11B-911F629C6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8" y="2848149"/>
            <a:ext cx="4009851" cy="4009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A71EA8-D38A-463A-BA70-D3EC22DC7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33" y="2848149"/>
            <a:ext cx="4013545" cy="40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B079-ECE5-4510-B4D5-B1A89265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84753-F57B-4486-830F-D38892BFBB8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32952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Find 2 other ways to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84753-F57B-4486-830F-D38892BFB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85462"/>
                <a:ext cx="11766306" cy="4329526"/>
              </a:xfrm>
              <a:blipFill>
                <a:blip r:embed="rId3"/>
                <a:stretch>
                  <a:fillRect l="-1554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5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6F2E9-172B-4D0E-A7B1-4B922C85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61D467-4F2F-4E77-8348-51C4D214C7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Convert between polar and rectangular</a:t>
                </a:r>
              </a:p>
              <a:p>
                <a:pPr lvl="1"/>
                <a:r>
                  <a:rPr lang="en-US" dirty="0"/>
                  <a:t>Polar </a:t>
                </a:r>
                <a:r>
                  <a:rPr lang="en-US" dirty="0">
                    <a:sym typeface="Wingdings" panose="05000000000000000000" pitchFamily="2" charset="2"/>
                  </a:rPr>
                  <a:t> Rectangular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Rectangular </a:t>
                </a:r>
                <a:r>
                  <a:rPr lang="en-US" dirty="0">
                    <a:sym typeface="Wingdings" panose="05000000000000000000" pitchFamily="2" charset="2"/>
                  </a:rPr>
                  <a:t> Polar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61D467-4F2F-4E77-8348-51C4D214C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3F4B54-F866-4F5B-843C-6ABE536A610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1285875"/>
            <a:ext cx="4089400" cy="4089400"/>
          </a:xfrm>
        </p:spPr>
      </p:pic>
    </p:spTree>
    <p:extLst>
      <p:ext uri="{BB962C8B-B14F-4D97-AF65-F5344CB8AC3E}">
        <p14:creationId xmlns:p14="http://schemas.microsoft.com/office/powerpoint/2010/main" val="1897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42A7-7090-494B-ADEC-2AF4443A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6A523-0A53-4BC6-A2FF-F4690D59AF9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to rectangular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6A523-0A53-4BC6-A2FF-F4690D59A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181EAB-93A5-4B26-856E-EDAB62986B9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42580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</m:oMath>
                </a14:m>
                <a:r>
                  <a:rPr lang="en-US" dirty="0"/>
                  <a:t> to polar</a:t>
                </a:r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181EAB-93A5-4B26-856E-EDAB62986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993970" y="1285462"/>
                <a:ext cx="5774513" cy="4258088"/>
              </a:xfrm>
              <a:blipFill>
                <a:blip r:embed="rId4"/>
                <a:stretch>
                  <a:fillRect l="-3165" t="-4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0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B843-4F1C-435E-8275-DAAA9759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65276-6578-491C-BE2A-D37B81624BE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Convert Equations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065276-6578-491C-BE2A-D37B81624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492EF8-FFBE-4A62-B916-B0F3A50A36C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 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492EF8-FFBE-4A62-B916-B0F3A50A3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3165" t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1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B2FB-0572-4556-A5C6-16EBF4B9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7-07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D610D-B142-4860-BF4B-B5B8E1EF5AD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D610D-B142-4860-BF4B-B5B8E1EF5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2A7D4-4FE9-4426-BFE3-2308C2F4E4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5BF9-B557-4C43-925B-3763059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435D5B-89B4-4937-9C2D-829B8567217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645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Inclination</a:t>
                </a:r>
              </a:p>
              <a:p>
                <a:pPr lvl="1"/>
                <a:r>
                  <a:rPr lang="en-US" dirty="0"/>
                  <a:t>Describes steepness of line</a:t>
                </a:r>
              </a:p>
              <a:p>
                <a:pPr lvl="1"/>
                <a:r>
                  <a:rPr lang="en-US" dirty="0"/>
                  <a:t>Angle it makes with positive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𝑠𝑙𝑜𝑝𝑒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&lt;180°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, add 180°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435D5B-89B4-4937-9C2D-829B85672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064538"/>
              </a:xfrm>
              <a:blipFill>
                <a:blip r:embed="rId3"/>
                <a:stretch>
                  <a:fillRect l="-3168" t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9E464E-AE96-4475-A873-0CB42FF400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47" y="498062"/>
            <a:ext cx="4342977" cy="5064537"/>
          </a:xfrm>
        </p:spPr>
      </p:pic>
    </p:spTree>
    <p:extLst>
      <p:ext uri="{BB962C8B-B14F-4D97-AF65-F5344CB8AC3E}">
        <p14:creationId xmlns:p14="http://schemas.microsoft.com/office/powerpoint/2010/main" val="41575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2765-BE42-47A8-AA01-E66C91984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7-08 Graphs of Polar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B4346-913F-475A-A2FB-0AE5B3CFB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polar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symmetry in polar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maximums and zeros of polar equations</a:t>
            </a:r>
          </a:p>
        </p:txBody>
      </p:sp>
    </p:spTree>
    <p:extLst>
      <p:ext uri="{BB962C8B-B14F-4D97-AF65-F5344CB8AC3E}">
        <p14:creationId xmlns:p14="http://schemas.microsoft.com/office/powerpoint/2010/main" val="34904365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63B0-353E-4772-8F3C-17EFDD02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7-08 Graphs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C2BD0B-424B-4C4B-908C-D31AA05D96B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To graph polar equations using a table</a:t>
                </a:r>
              </a:p>
              <a:p>
                <a:pPr lvl="1"/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calculate </a:t>
                </a:r>
                <a:r>
                  <a:rPr lang="en-US" i="1" dirty="0"/>
                  <a:t>r</a:t>
                </a:r>
                <a:endParaRPr lang="en-US" dirty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C2BD0B-424B-4C4B-908C-D31AA05D9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AD13D-1D0C-4E67-B0A0-2E1471D4EA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76" y="1285874"/>
            <a:ext cx="5114926" cy="5114926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08EB314-C7CE-4ECC-9D37-9DFAE2526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214461"/>
                  </p:ext>
                </p:extLst>
              </p:nvPr>
            </p:nvGraphicFramePr>
            <p:xfrm>
              <a:off x="249210" y="3429000"/>
              <a:ext cx="6094083" cy="14833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54947">
                      <a:extLst>
                        <a:ext uri="{9D8B030D-6E8A-4147-A177-3AD203B41FA5}">
                          <a16:colId xmlns:a16="http://schemas.microsoft.com/office/drawing/2014/main" val="3607377863"/>
                        </a:ext>
                      </a:extLst>
                    </a:gridCol>
                    <a:gridCol w="834338">
                      <a:extLst>
                        <a:ext uri="{9D8B030D-6E8A-4147-A177-3AD203B41FA5}">
                          <a16:colId xmlns:a16="http://schemas.microsoft.com/office/drawing/2014/main" val="2299416486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1584670479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3530610206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2025824252"/>
                        </a:ext>
                      </a:extLst>
                    </a:gridCol>
                    <a:gridCol w="956523">
                      <a:extLst>
                        <a:ext uri="{9D8B030D-6E8A-4147-A177-3AD203B41FA5}">
                          <a16:colId xmlns:a16="http://schemas.microsoft.com/office/drawing/2014/main" val="637904063"/>
                        </a:ext>
                      </a:extLst>
                    </a:gridCol>
                    <a:gridCol w="834338">
                      <a:extLst>
                        <a:ext uri="{9D8B030D-6E8A-4147-A177-3AD203B41FA5}">
                          <a16:colId xmlns:a16="http://schemas.microsoft.com/office/drawing/2014/main" val="2814719676"/>
                        </a:ext>
                      </a:extLst>
                    </a:gridCol>
                    <a:gridCol w="977478">
                      <a:extLst>
                        <a:ext uri="{9D8B030D-6E8A-4147-A177-3AD203B41FA5}">
                          <a16:colId xmlns:a16="http://schemas.microsoft.com/office/drawing/2014/main" val="42555575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196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5218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422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2379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08EB314-C7CE-4ECC-9D37-9DFAE2526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214461"/>
                  </p:ext>
                </p:extLst>
              </p:nvPr>
            </p:nvGraphicFramePr>
            <p:xfrm>
              <a:off x="249210" y="3429000"/>
              <a:ext cx="6094083" cy="14833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54947">
                      <a:extLst>
                        <a:ext uri="{9D8B030D-6E8A-4147-A177-3AD203B41FA5}">
                          <a16:colId xmlns:a16="http://schemas.microsoft.com/office/drawing/2014/main" val="3607377863"/>
                        </a:ext>
                      </a:extLst>
                    </a:gridCol>
                    <a:gridCol w="834338">
                      <a:extLst>
                        <a:ext uri="{9D8B030D-6E8A-4147-A177-3AD203B41FA5}">
                          <a16:colId xmlns:a16="http://schemas.microsoft.com/office/drawing/2014/main" val="2299416486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1584670479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3530610206"/>
                        </a:ext>
                      </a:extLst>
                    </a:gridCol>
                    <a:gridCol w="712153">
                      <a:extLst>
                        <a:ext uri="{9D8B030D-6E8A-4147-A177-3AD203B41FA5}">
                          <a16:colId xmlns:a16="http://schemas.microsoft.com/office/drawing/2014/main" val="2025824252"/>
                        </a:ext>
                      </a:extLst>
                    </a:gridCol>
                    <a:gridCol w="956523">
                      <a:extLst>
                        <a:ext uri="{9D8B030D-6E8A-4147-A177-3AD203B41FA5}">
                          <a16:colId xmlns:a16="http://schemas.microsoft.com/office/drawing/2014/main" val="637904063"/>
                        </a:ext>
                      </a:extLst>
                    </a:gridCol>
                    <a:gridCol w="834338">
                      <a:extLst>
                        <a:ext uri="{9D8B030D-6E8A-4147-A177-3AD203B41FA5}">
                          <a16:colId xmlns:a16="http://schemas.microsoft.com/office/drawing/2014/main" val="2814719676"/>
                        </a:ext>
                      </a:extLst>
                    </a:gridCol>
                    <a:gridCol w="977478">
                      <a:extLst>
                        <a:ext uri="{9D8B030D-6E8A-4147-A177-3AD203B41FA5}">
                          <a16:colId xmlns:a16="http://schemas.microsoft.com/office/drawing/2014/main" val="42555575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9836" r="-162931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196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109836" r="-1629310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066" t="-109836" r="-589781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7521" t="-109836" r="-590598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7521" t="-109836" r="-490598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7521" t="-109836" r="-390598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8408" t="-109836" r="-191083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869" t="-109836" r="-118978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2360" t="-109836" r="-1242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218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209836" r="-162931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422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24" t="-309836" r="-162931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066" t="-309836" r="-58978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7521" t="-309836" r="-59059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7521" t="-309836" r="-49059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7521" t="-309836" r="-39059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8408" t="-309836" r="-191083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869" t="-309836" r="-11897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23793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31681B-ABCE-4C65-856C-FE92EE7E8604}"/>
                  </a:ext>
                </a:extLst>
              </p14:cNvPr>
              <p14:cNvContentPartPr/>
              <p14:nvPr/>
            </p14:nvContentPartPr>
            <p14:xfrm>
              <a:off x="9128621" y="3191790"/>
              <a:ext cx="1270440" cy="131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31681B-ABCE-4C65-856C-FE92EE7E86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9981" y="3182790"/>
                <a:ext cx="1288080" cy="13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899578A-B9D2-4047-A1B9-95E3590C3E3B}"/>
              </a:ext>
            </a:extLst>
          </p:cNvPr>
          <p:cNvGrpSpPr/>
          <p:nvPr/>
        </p:nvGrpSpPr>
        <p:grpSpPr>
          <a:xfrm>
            <a:off x="9113321" y="3146174"/>
            <a:ext cx="1343880" cy="1382040"/>
            <a:chOff x="9113321" y="3146174"/>
            <a:chExt cx="1343880" cy="13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B422A7-52A8-431D-9656-E23BCF5BC54D}"/>
                    </a:ext>
                  </a:extLst>
                </p14:cNvPr>
                <p14:cNvContentPartPr/>
                <p14:nvPr/>
              </p14:nvContentPartPr>
              <p14:xfrm>
                <a:off x="10376201" y="3785894"/>
                <a:ext cx="81000" cy="9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B422A7-52A8-431D-9656-E23BCF5BC5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67561" y="3777254"/>
                  <a:ext cx="98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25550E-BA93-4BA8-B1F6-5D738749C606}"/>
                    </a:ext>
                  </a:extLst>
                </p14:cNvPr>
                <p14:cNvContentPartPr/>
                <p14:nvPr/>
              </p14:nvContentPartPr>
              <p14:xfrm>
                <a:off x="10301681" y="3473414"/>
                <a:ext cx="25560" cy="76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25550E-BA93-4BA8-B1F6-5D738749C6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92681" y="3464774"/>
                  <a:ext cx="4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A1FB9D-334D-4A72-8F83-0C16B66222CA}"/>
                    </a:ext>
                  </a:extLst>
                </p14:cNvPr>
                <p14:cNvContentPartPr/>
                <p14:nvPr/>
              </p14:nvContentPartPr>
              <p14:xfrm>
                <a:off x="10077401" y="3247694"/>
                <a:ext cx="34200" cy="73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A1FB9D-334D-4A72-8F83-0C16B66222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68401" y="3239054"/>
                  <a:ext cx="51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B47A86-BADD-4C6E-8763-A0A25A8ABB68}"/>
                    </a:ext>
                  </a:extLst>
                </p14:cNvPr>
                <p14:cNvContentPartPr/>
                <p14:nvPr/>
              </p14:nvContentPartPr>
              <p14:xfrm>
                <a:off x="9777161" y="3146174"/>
                <a:ext cx="51120" cy="7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B47A86-BADD-4C6E-8763-A0A25A8ABB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68161" y="3137534"/>
                  <a:ext cx="68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727FD3-35F2-460E-BA58-3FA590AFE2D5}"/>
                    </a:ext>
                  </a:extLst>
                </p14:cNvPr>
                <p14:cNvContentPartPr/>
                <p14:nvPr/>
              </p14:nvContentPartPr>
              <p14:xfrm>
                <a:off x="9428681" y="3276854"/>
                <a:ext cx="50760" cy="7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727FD3-35F2-460E-BA58-3FA590AFE2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20041" y="3268214"/>
                  <a:ext cx="68400" cy="95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3E8FEA-7E26-45C8-90ED-5B2FFD4411CC}"/>
                </a:ext>
              </a:extLst>
            </p:cNvPr>
            <p:cNvGrpSpPr/>
            <p:nvPr/>
          </p:nvGrpSpPr>
          <p:grpSpPr>
            <a:xfrm>
              <a:off x="9199721" y="3465854"/>
              <a:ext cx="52200" cy="57600"/>
              <a:chOff x="9199721" y="3465854"/>
              <a:chExt cx="52200" cy="5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D8CBB0A-C58A-424B-BB44-C5D3EB16E2D6}"/>
                      </a:ext>
                    </a:extLst>
                  </p14:cNvPr>
                  <p14:cNvContentPartPr/>
                  <p14:nvPr/>
                </p14:nvContentPartPr>
                <p14:xfrm>
                  <a:off x="9199721" y="3465854"/>
                  <a:ext cx="52200" cy="576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D8CBB0A-C58A-424B-BB44-C5D3EB16E2D6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9190721" y="3456854"/>
                    <a:ext cx="6984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BDD72B9-3059-4678-B96F-6CF6DD373713}"/>
                      </a:ext>
                    </a:extLst>
                  </p14:cNvPr>
                  <p14:cNvContentPartPr/>
                  <p14:nvPr/>
                </p14:nvContentPartPr>
                <p14:xfrm>
                  <a:off x="9207281" y="3485654"/>
                  <a:ext cx="40680" cy="27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BDD72B9-3059-4678-B96F-6CF6DD37371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9198641" y="3476654"/>
                    <a:ext cx="5832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C501D9-4927-4939-9180-E15F1372C13B}"/>
                    </a:ext>
                  </a:extLst>
                </p14:cNvPr>
                <p14:cNvContentPartPr/>
                <p14:nvPr/>
              </p14:nvContentPartPr>
              <p14:xfrm>
                <a:off x="9113321" y="3815414"/>
                <a:ext cx="38160" cy="5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C501D9-4927-4939-9180-E15F1372C1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04681" y="3806414"/>
                  <a:ext cx="5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B5CFC4-6804-4F98-B667-CC808232B413}"/>
                    </a:ext>
                  </a:extLst>
                </p14:cNvPr>
                <p14:cNvContentPartPr/>
                <p14:nvPr/>
              </p14:nvContentPartPr>
              <p14:xfrm>
                <a:off x="9199001" y="4134374"/>
                <a:ext cx="29880" cy="3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B5CFC4-6804-4F98-B667-CC808232B4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90361" y="4125734"/>
                  <a:ext cx="4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DB2C42-C84F-4BCD-81A1-04882022E9C2}"/>
                    </a:ext>
                  </a:extLst>
                </p14:cNvPr>
                <p14:cNvContentPartPr/>
                <p14:nvPr/>
              </p14:nvContentPartPr>
              <p14:xfrm>
                <a:off x="9403481" y="4349294"/>
                <a:ext cx="5292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DB2C42-C84F-4BCD-81A1-04882022E9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94481" y="4340654"/>
                  <a:ext cx="70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75AEDF-D39A-4B58-9EB8-7B5FF1A944F9}"/>
                    </a:ext>
                  </a:extLst>
                </p14:cNvPr>
                <p14:cNvContentPartPr/>
                <p14:nvPr/>
              </p14:nvContentPartPr>
              <p14:xfrm>
                <a:off x="9745841" y="4464494"/>
                <a:ext cx="65520" cy="63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75AEDF-D39A-4B58-9EB8-7B5FF1A944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37201" y="4455494"/>
                  <a:ext cx="83160" cy="81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0EE4FD1-4521-4A57-8B86-62D1C00ECCBE}"/>
                </a:ext>
              </a:extLst>
            </p:cNvPr>
            <p:cNvGrpSpPr/>
            <p:nvPr/>
          </p:nvGrpSpPr>
          <p:grpSpPr>
            <a:xfrm>
              <a:off x="10045361" y="4356854"/>
              <a:ext cx="55800" cy="62280"/>
              <a:chOff x="10045361" y="4356854"/>
              <a:chExt cx="55800" cy="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C95E05B-5766-4892-9C09-4D3E6FA1259E}"/>
                      </a:ext>
                    </a:extLst>
                  </p14:cNvPr>
                  <p14:cNvContentPartPr/>
                  <p14:nvPr/>
                </p14:nvContentPartPr>
                <p14:xfrm>
                  <a:off x="10045361" y="4367654"/>
                  <a:ext cx="32040" cy="514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C95E05B-5766-4892-9C09-4D3E6FA1259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0036721" y="4359014"/>
                    <a:ext cx="4968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24032F4-DC3D-40EC-8072-763FFC7D2557}"/>
                      </a:ext>
                    </a:extLst>
                  </p14:cNvPr>
                  <p14:cNvContentPartPr/>
                  <p14:nvPr/>
                </p14:nvContentPartPr>
                <p14:xfrm>
                  <a:off x="10061561" y="4356854"/>
                  <a:ext cx="39600" cy="55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24032F4-DC3D-40EC-8072-763FFC7D255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0052561" y="4347854"/>
                    <a:ext cx="57240" cy="73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9EA436-A9F1-44F2-9F7A-B88EF6B4BA36}"/>
                    </a:ext>
                  </a:extLst>
                </p14:cNvPr>
                <p14:cNvContentPartPr/>
                <p14:nvPr/>
              </p14:nvContentPartPr>
              <p14:xfrm>
                <a:off x="10277921" y="4095134"/>
                <a:ext cx="66600" cy="6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9EA436-A9F1-44F2-9F7A-B88EF6B4BA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68921" y="4086134"/>
                  <a:ext cx="84240" cy="8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7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3B7DAF-2B9D-4DD2-B466-62DE0CFA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7-08 Graphs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70D70-17CD-4E2B-B928-3545C18D076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" y="1285461"/>
                <a:ext cx="11766306" cy="50463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Symmetry Tests (make the replacement and to simplify to original equation)</a:t>
                </a:r>
              </a:p>
              <a:p>
                <a:pPr lvl="1"/>
                <a:r>
                  <a:rPr lang="en-US" dirty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Polar Axis</a:t>
                </a:r>
              </a:p>
              <a:p>
                <a:pPr lvl="2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Pole</a:t>
                </a:r>
              </a:p>
              <a:p>
                <a:pPr lvl="2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Quick tests</a:t>
                </a:r>
              </a:p>
              <a:p>
                <a:pPr lvl="1"/>
                <a:r>
                  <a:rPr lang="en-US" dirty="0"/>
                  <a:t>If it is a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, then polar axis symmetry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If it is a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symmetry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70D70-17CD-4E2B-B928-3545C18D0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" y="1285461"/>
                <a:ext cx="11766306" cy="5046327"/>
              </a:xfrm>
              <a:blipFill>
                <a:blip r:embed="rId2"/>
                <a:stretch>
                  <a:fillRect l="-1554" t="-4227" b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66D8-C6EE-4FC8-9702-0C04E6F0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7-08 Graphs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F167A-7A24-49DA-B14E-81F73A7A636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symmetry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CF167A-7A24-49DA-B14E-81F73A7A6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D104CE3-B207-4BBB-8431-3398562B3F1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993970" y="1285461"/>
                <a:ext cx="5774513" cy="509808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Polar axis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Pole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Replace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D104CE3-B207-4BBB-8431-3398562B3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993970" y="1285461"/>
                <a:ext cx="5774513" cy="5098085"/>
              </a:xfrm>
              <a:blipFill>
                <a:blip r:embed="rId4"/>
                <a:stretch>
                  <a:fillRect l="-3165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E3AF45-C273-4D0E-9C14-E374C03F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7-08 Graphs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0A1C5-24D8-4884-BE0C-FD1C26A6B38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anchor="t"/>
              <a:lstStyle/>
              <a:p>
                <a:r>
                  <a:rPr lang="en-US" dirty="0"/>
                  <a:t>Find the symmetry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0A1C5-24D8-4884-BE0C-FD1C26A6B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554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93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C92F-5AFD-4030-A3B2-D460305F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7-08 Graphs of Polar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2DA4-53C4-4504-9D9C-7CBA67AEF3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Maximums and Zeros of Polar Equations</a:t>
            </a:r>
          </a:p>
          <a:p>
            <a:r>
              <a:rPr lang="en-US" dirty="0"/>
              <a:t>Maximums occurs when |</a:t>
            </a:r>
            <a:r>
              <a:rPr lang="en-US" i="1" dirty="0"/>
              <a:t>r</a:t>
            </a:r>
            <a:r>
              <a:rPr lang="en-US" dirty="0"/>
              <a:t>| is largest.</a:t>
            </a:r>
          </a:p>
          <a:p>
            <a:pPr lvl="1"/>
            <a:r>
              <a:rPr lang="en-US" dirty="0"/>
              <a:t>Find angles where the trigonometric function is at its maximum.</a:t>
            </a:r>
          </a:p>
          <a:p>
            <a:r>
              <a:rPr lang="en-US" dirty="0"/>
              <a:t>Zeros occur when </a:t>
            </a:r>
            <a:r>
              <a:rPr lang="en-US" i="1" dirty="0"/>
              <a:t>r</a:t>
            </a:r>
            <a:r>
              <a:rPr lang="en-US" dirty="0"/>
              <a:t> = 0.</a:t>
            </a:r>
          </a:p>
          <a:p>
            <a:pPr lvl="1"/>
            <a:r>
              <a:rPr lang="en-US" dirty="0"/>
              <a:t>Find angles where the trigonometric function is 0.</a:t>
            </a:r>
          </a:p>
        </p:txBody>
      </p:sp>
    </p:spTree>
    <p:extLst>
      <p:ext uri="{BB962C8B-B14F-4D97-AF65-F5344CB8AC3E}">
        <p14:creationId xmlns:p14="http://schemas.microsoft.com/office/powerpoint/2010/main" val="27655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AD9A-0209-409F-92F9-3048AADA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7-08 Graphs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220FBD-36C5-4E30-B9B8-6C945A8B4BD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zeros and maximum </a:t>
                </a:r>
                <a:r>
                  <a:rPr lang="en-US" i="1" dirty="0"/>
                  <a:t>r</a:t>
                </a:r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220FBD-36C5-4E30-B9B8-6C945A8B4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DFD3-D639-4E32-B1B8-DFBA3DED42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1F3F-A332-496B-961F-E059AA369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C5028-D983-4325-9974-4DA8FAB07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type of a conic from its polar equation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polar equation of a conic</a:t>
            </a:r>
          </a:p>
        </p:txBody>
      </p:sp>
    </p:spTree>
    <p:extLst>
      <p:ext uri="{BB962C8B-B14F-4D97-AF65-F5344CB8AC3E}">
        <p14:creationId xmlns:p14="http://schemas.microsoft.com/office/powerpoint/2010/main" val="1454826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DD66-A418-4819-A6F5-AFD599D8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1524-B605-4DA1-BA33-12E7D46A74B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b="1" dirty="0"/>
                  <a:t>Alternative Definition of a Conic Section</a:t>
                </a:r>
              </a:p>
              <a:p>
                <a:r>
                  <a:rPr lang="en-US" dirty="0"/>
                  <a:t>Locus of a point in the plane that moves so its distance from a fixed point (focus) is in a constant ratio to its distance from a fixed line (directrix).</a:t>
                </a:r>
              </a:p>
              <a:p>
                <a:r>
                  <a:rPr lang="en-US" dirty="0"/>
                  <a:t>The ratio is the eccentricity (</a:t>
                </a:r>
                <a:r>
                  <a:rPr lang="en-US" i="1" dirty="0"/>
                  <a:t>e</a:t>
                </a:r>
                <a:r>
                  <a:rPr lang="en-US" dirty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ellipse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parabola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hyperbola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1524-B605-4DA1-BA33-12E7D46A7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54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3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AB39-9D6E-4ED1-8362-71C7B8BF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915F-DED8-49F8-9F50-DF18030E3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</a:t>
            </a:r>
            <a:r>
              <a:rPr lang="en-US" dirty="0"/>
              <a:t> &lt; 1 Ellipse</a:t>
            </a:r>
            <a:endParaRPr lang="en-US" i="1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F97C6B0-32CD-40D0-87E7-79ECF26BA6C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15228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61742B-EEE1-4F3C-846E-D02CEE165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e</a:t>
            </a:r>
            <a:r>
              <a:rPr lang="en-US" dirty="0"/>
              <a:t> = 1 Parabola</a:t>
            </a:r>
            <a:endParaRPr lang="en-US" i="1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F1FC939-AFE3-4900-A28B-66E2BF1BF2A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15276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90021E-5A2B-41A4-8AE7-39C21676F67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85780" y="4389285"/>
            <a:ext cx="10410566" cy="1900221"/>
          </a:xfrm>
        </p:spPr>
        <p:txBody>
          <a:bodyPr>
            <a:normAutofit/>
          </a:bodyPr>
          <a:lstStyle/>
          <a:p>
            <a:r>
              <a:rPr lang="en-US" sz="2400" i="1" dirty="0"/>
              <a:t>p</a:t>
            </a:r>
            <a:r>
              <a:rPr lang="en-US" sz="2400" dirty="0"/>
              <a:t> = distance from focus to directrix</a:t>
            </a:r>
          </a:p>
          <a:p>
            <a:r>
              <a:rPr lang="en-US" sz="2400" dirty="0"/>
              <a:t>One focus is (0, 0)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conic bends around the focus and away from directrix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1595B6-2F1D-4A7B-8A1F-16E5592F3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e</a:t>
            </a:r>
            <a:r>
              <a:rPr lang="en-US" dirty="0"/>
              <a:t> &gt; 1 Hyperbola</a:t>
            </a:r>
            <a:endParaRPr lang="en-US" i="1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C72DAE1-3E22-4393-8FC4-6B4023AB507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1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8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uiExpand="1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3BE4-17F8-47E8-B600-32F95BE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F98A-BCE8-400E-8652-472F52D38C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Find the inclination of 4</a:t>
            </a:r>
            <a:r>
              <a:rPr lang="en-US" i="1" dirty="0"/>
              <a:t>x</a:t>
            </a:r>
            <a:r>
              <a:rPr lang="en-US" dirty="0"/>
              <a:t> − 2</a:t>
            </a:r>
            <a:r>
              <a:rPr lang="en-US" i="1" dirty="0"/>
              <a:t>y</a:t>
            </a:r>
            <a:r>
              <a:rPr lang="en-US" dirty="0"/>
              <a:t> + 5 = 0.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9DEB2-D4B6-4788-8FE0-420CB13F7A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C06C-8CCA-4528-ADA7-5421401F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0B463-8AAB-4F6D-B519-8D2B363ED9A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Vertical Directrix</a:t>
                </a:r>
              </a:p>
              <a:p>
                <a:pPr lvl="1"/>
                <a:r>
                  <a:rPr lang="en-US" dirty="0"/>
                  <a:t>Right of pole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Left of pole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0B463-8AAB-4F6D-B519-8D2B363ED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AEC5DD-D2CB-4230-B636-E0BAFF2A559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Horizontal Directrix</a:t>
                </a:r>
              </a:p>
              <a:p>
                <a:pPr lvl="1"/>
                <a:r>
                  <a:rPr lang="en-US" dirty="0"/>
                  <a:t>Above pole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Below pole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AEC5DD-D2CB-4230-B636-E0BAFF2A5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3165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4007415-DCA4-43CB-9F8C-B2B0C526B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81" y="1285461"/>
            <a:ext cx="2454393" cy="2454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CF334-46A7-4157-9E7D-A07263823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030" y="3896993"/>
            <a:ext cx="2454393" cy="2454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FD882-BEF6-4615-89CB-C37B2C3F1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2047" y="1285462"/>
            <a:ext cx="2454392" cy="2454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3116F-F152-48DC-A180-344663415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2047" y="3896994"/>
            <a:ext cx="2454392" cy="24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07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68B5-56FD-47B8-AD48-1F4BADB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E0205-E7F6-4721-ADB3-1B6F89094D6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Identify the type of conic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E0205-E7F6-4721-ADB3-1B6F89094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6382B-6727-4471-A2F9-5E809FA1B4D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DF48D-520A-4F33-86F5-E60DE53B6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30" y="2501660"/>
            <a:ext cx="4356340" cy="4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5F67-C5D9-40ED-8755-0CAEED30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CA3C0-84D5-46E4-BFC8-D2A1CAF8B6A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Identify type of conic and graph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CCA3C0-84D5-46E4-BFC8-D2A1CAF8B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3D83C-2F11-4DAC-BAA9-854CD1A204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2F16F-D14D-4216-805C-3973496D6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9092" y="3374314"/>
            <a:ext cx="3483685" cy="348368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7EC5810-7292-4C2F-9C98-C87CE8F88B35}"/>
              </a:ext>
            </a:extLst>
          </p:cNvPr>
          <p:cNvGrpSpPr/>
          <p:nvPr/>
        </p:nvGrpSpPr>
        <p:grpSpPr>
          <a:xfrm>
            <a:off x="2821522" y="5265533"/>
            <a:ext cx="3331440" cy="86400"/>
            <a:chOff x="2859682" y="5282093"/>
            <a:chExt cx="3331440" cy="86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FEBEEF-A4BF-4737-B916-86CCD54E0BAA}"/>
                </a:ext>
              </a:extLst>
            </p:cNvPr>
            <p:cNvGrpSpPr/>
            <p:nvPr/>
          </p:nvGrpSpPr>
          <p:grpSpPr>
            <a:xfrm>
              <a:off x="2859682" y="5350853"/>
              <a:ext cx="259560" cy="17640"/>
              <a:chOff x="2859682" y="5350853"/>
              <a:chExt cx="259560" cy="1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89EDD2F7-2F49-4D9F-9A94-C370B9021FF4}"/>
                      </a:ext>
                    </a:extLst>
                  </p14:cNvPr>
                  <p14:cNvContentPartPr/>
                  <p14:nvPr/>
                </p14:nvContentPartPr>
                <p14:xfrm>
                  <a:off x="2859682" y="5350853"/>
                  <a:ext cx="53280" cy="90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89EDD2F7-2F49-4D9F-9A94-C370B9021FF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50682" y="5342213"/>
                    <a:ext cx="70920" cy="2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4051700-09A3-40CB-87E5-FEBA7B6EEEE6}"/>
                      </a:ext>
                    </a:extLst>
                  </p14:cNvPr>
                  <p14:cNvContentPartPr/>
                  <p14:nvPr/>
                </p14:nvContentPartPr>
                <p14:xfrm>
                  <a:off x="3071722" y="5350853"/>
                  <a:ext cx="47520" cy="17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4051700-09A3-40CB-87E5-FEBA7B6EEEE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062722" y="5342213"/>
                    <a:ext cx="65160" cy="35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2AEAFF-25C0-4A97-B6E4-D664DEAD36A6}"/>
                    </a:ext>
                  </a:extLst>
                </p14:cNvPr>
                <p14:cNvContentPartPr/>
                <p14:nvPr/>
              </p14:nvContentPartPr>
              <p14:xfrm>
                <a:off x="3308242" y="5318453"/>
                <a:ext cx="7848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2AEAFF-25C0-4A97-B6E4-D664DEAD36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99242" y="5309813"/>
                  <a:ext cx="9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313BAC-F280-43ED-8801-9B6B46302F84}"/>
                    </a:ext>
                  </a:extLst>
                </p14:cNvPr>
                <p14:cNvContentPartPr/>
                <p14:nvPr/>
              </p14:nvContentPartPr>
              <p14:xfrm>
                <a:off x="3581842" y="5316653"/>
                <a:ext cx="9864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313BAC-F280-43ED-8801-9B6B46302F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3202" y="5307653"/>
                  <a:ext cx="11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E9CAE0-BF6B-4986-934C-4C100EC4F412}"/>
                    </a:ext>
                  </a:extLst>
                </p14:cNvPr>
                <p14:cNvContentPartPr/>
                <p14:nvPr/>
              </p14:nvContentPartPr>
              <p14:xfrm>
                <a:off x="3877042" y="5344013"/>
                <a:ext cx="6372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E9CAE0-BF6B-4986-934C-4C100EC4F4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68042" y="5335373"/>
                  <a:ext cx="8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5CCF35-F33B-4FA5-AE9C-11B7D1B4140E}"/>
                    </a:ext>
                  </a:extLst>
                </p14:cNvPr>
                <p14:cNvContentPartPr/>
                <p14:nvPr/>
              </p14:nvContentPartPr>
              <p14:xfrm>
                <a:off x="4140202" y="5282093"/>
                <a:ext cx="78120" cy="1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5CCF35-F33B-4FA5-AE9C-11B7D1B414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1562" y="5273093"/>
                  <a:ext cx="95760" cy="35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35743D-2F7B-4703-A3ED-3A50F6A285DB}"/>
                </a:ext>
              </a:extLst>
            </p:cNvPr>
            <p:cNvGrpSpPr/>
            <p:nvPr/>
          </p:nvGrpSpPr>
          <p:grpSpPr>
            <a:xfrm>
              <a:off x="4390402" y="5327813"/>
              <a:ext cx="297360" cy="27360"/>
              <a:chOff x="4390402" y="5327813"/>
              <a:chExt cx="297360" cy="2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300FB4D1-27BA-451F-9085-0D98FB06DD6C}"/>
                      </a:ext>
                    </a:extLst>
                  </p14:cNvPr>
                  <p14:cNvContentPartPr/>
                  <p14:nvPr/>
                </p14:nvContentPartPr>
                <p14:xfrm>
                  <a:off x="4390402" y="5327813"/>
                  <a:ext cx="57960" cy="2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300FB4D1-27BA-451F-9085-0D98FB06DD6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381402" y="5318813"/>
                    <a:ext cx="75600" cy="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9650832B-351D-4B02-B4F7-A90AFE09749A}"/>
                      </a:ext>
                    </a:extLst>
                  </p14:cNvPr>
                  <p14:cNvContentPartPr/>
                  <p14:nvPr/>
                </p14:nvContentPartPr>
                <p14:xfrm>
                  <a:off x="4593082" y="5329613"/>
                  <a:ext cx="94680" cy="255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9650832B-351D-4B02-B4F7-A90AFE09749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584442" y="5320613"/>
                    <a:ext cx="112320" cy="43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877A57-6FD6-4232-92EF-1DBAE61852EF}"/>
                </a:ext>
              </a:extLst>
            </p:cNvPr>
            <p:cNvGrpSpPr/>
            <p:nvPr/>
          </p:nvGrpSpPr>
          <p:grpSpPr>
            <a:xfrm>
              <a:off x="4860202" y="5307653"/>
              <a:ext cx="368280" cy="42840"/>
              <a:chOff x="4860202" y="5307653"/>
              <a:chExt cx="368280" cy="4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029561B-95B4-4CCA-A268-73156156D592}"/>
                      </a:ext>
                    </a:extLst>
                  </p14:cNvPr>
                  <p14:cNvContentPartPr/>
                  <p14:nvPr/>
                </p14:nvContentPartPr>
                <p14:xfrm>
                  <a:off x="4860202" y="5312333"/>
                  <a:ext cx="1152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029561B-95B4-4CCA-A268-73156156D592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851562" y="5303333"/>
                    <a:ext cx="132840" cy="5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54E608F-AB86-444A-B5CE-598AA96D3402}"/>
                      </a:ext>
                    </a:extLst>
                  </p14:cNvPr>
                  <p14:cNvContentPartPr/>
                  <p14:nvPr/>
                </p14:nvContentPartPr>
                <p14:xfrm>
                  <a:off x="5123722" y="5307653"/>
                  <a:ext cx="104760" cy="22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54E608F-AB86-444A-B5CE-598AA96D340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114722" y="5298653"/>
                    <a:ext cx="122400" cy="39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52AE93-B317-4054-A5BF-5055C8B31494}"/>
                    </a:ext>
                  </a:extLst>
                </p14:cNvPr>
                <p14:cNvContentPartPr/>
                <p14:nvPr/>
              </p14:nvContentPartPr>
              <p14:xfrm>
                <a:off x="5408122" y="5320973"/>
                <a:ext cx="4248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52AE93-B317-4054-A5BF-5055C8B314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99482" y="5311973"/>
                  <a:ext cx="601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17B086-51DA-4DD6-AE96-C321015CF1FD}"/>
                </a:ext>
              </a:extLst>
            </p:cNvPr>
            <p:cNvGrpSpPr/>
            <p:nvPr/>
          </p:nvGrpSpPr>
          <p:grpSpPr>
            <a:xfrm>
              <a:off x="5752642" y="5333933"/>
              <a:ext cx="262440" cy="33840"/>
              <a:chOff x="5752642" y="5333933"/>
              <a:chExt cx="26244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620EA0C-7DE8-4B1F-B604-AFEC31C58621}"/>
                      </a:ext>
                    </a:extLst>
                  </p14:cNvPr>
                  <p14:cNvContentPartPr/>
                  <p14:nvPr/>
                </p14:nvContentPartPr>
                <p14:xfrm>
                  <a:off x="5752642" y="5333933"/>
                  <a:ext cx="89280" cy="33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620EA0C-7DE8-4B1F-B604-AFEC31C5862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744002" y="5324933"/>
                    <a:ext cx="10692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467D768-0932-46F8-9C7C-38D6D1388BAD}"/>
                      </a:ext>
                    </a:extLst>
                  </p14:cNvPr>
                  <p14:cNvContentPartPr/>
                  <p14:nvPr/>
                </p14:nvContentPartPr>
                <p14:xfrm>
                  <a:off x="5969002" y="5338253"/>
                  <a:ext cx="46080" cy="25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467D768-0932-46F8-9C7C-38D6D1388B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960002" y="5329253"/>
                    <a:ext cx="63720" cy="43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302944-47DB-41FF-B5AB-54E3E5CF2A3A}"/>
                    </a:ext>
                  </a:extLst>
                </p14:cNvPr>
                <p14:cNvContentPartPr/>
                <p14:nvPr/>
              </p14:nvContentPartPr>
              <p14:xfrm>
                <a:off x="6184642" y="5333933"/>
                <a:ext cx="648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302944-47DB-41FF-B5AB-54E3E5CF2A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76002" y="5324933"/>
                  <a:ext cx="24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EE433E-5EA5-4C28-9134-D799F83E812B}"/>
              </a:ext>
            </a:extLst>
          </p:cNvPr>
          <p:cNvGrpSpPr/>
          <p:nvPr/>
        </p:nvGrpSpPr>
        <p:grpSpPr>
          <a:xfrm>
            <a:off x="3596242" y="4832453"/>
            <a:ext cx="1860840" cy="1046520"/>
            <a:chOff x="3596242" y="4832453"/>
            <a:chExt cx="1860840" cy="10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B0819C-EA66-41D0-8902-7CB14C38303E}"/>
                    </a:ext>
                  </a:extLst>
                </p14:cNvPr>
                <p14:cNvContentPartPr/>
                <p14:nvPr/>
              </p14:nvContentPartPr>
              <p14:xfrm>
                <a:off x="4890082" y="5070053"/>
                <a:ext cx="78480" cy="7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B0819C-EA66-41D0-8902-7CB14C3830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81082" y="5061053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AA3B4C-B025-4ABE-85FE-C4F5816E2CAA}"/>
                    </a:ext>
                  </a:extLst>
                </p14:cNvPr>
                <p14:cNvContentPartPr/>
                <p14:nvPr/>
              </p14:nvContentPartPr>
              <p14:xfrm>
                <a:off x="5412082" y="4832453"/>
                <a:ext cx="45000" cy="4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AA3B4C-B025-4ABE-85FE-C4F5816E2C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03442" y="4823813"/>
                  <a:ext cx="62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383117-DA8C-4EB5-93D8-992FBC25E3C9}"/>
                    </a:ext>
                  </a:extLst>
                </p14:cNvPr>
                <p14:cNvContentPartPr/>
                <p14:nvPr/>
              </p14:nvContentPartPr>
              <p14:xfrm>
                <a:off x="3743482" y="5825693"/>
                <a:ext cx="35280" cy="53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383117-DA8C-4EB5-93D8-992FBC25E3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34482" y="5816693"/>
                  <a:ext cx="52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AE50A3-7EB4-4EB0-962A-26DB662D33E3}"/>
                    </a:ext>
                  </a:extLst>
                </p14:cNvPr>
                <p14:cNvContentPartPr/>
                <p14:nvPr/>
              </p14:nvContentPartPr>
              <p14:xfrm>
                <a:off x="4210042" y="5592413"/>
                <a:ext cx="18360" cy="3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AE50A3-7EB4-4EB0-962A-26DB662D33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01042" y="5583773"/>
                  <a:ext cx="3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9F7B91-7D74-491F-9228-AAA6BABDEBB6}"/>
                    </a:ext>
                  </a:extLst>
                </p14:cNvPr>
                <p14:cNvContentPartPr/>
                <p14:nvPr/>
              </p14:nvContentPartPr>
              <p14:xfrm>
                <a:off x="4407322" y="5530133"/>
                <a:ext cx="18000" cy="2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9F7B91-7D74-491F-9228-AAA6BABDEB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98682" y="5521133"/>
                  <a:ext cx="3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9D50B5-90E1-4FB5-827E-44BE889F8BC9}"/>
                    </a:ext>
                  </a:extLst>
                </p14:cNvPr>
                <p14:cNvContentPartPr/>
                <p14:nvPr/>
              </p14:nvContentPartPr>
              <p14:xfrm>
                <a:off x="4497322" y="5504213"/>
                <a:ext cx="36000" cy="4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9D50B5-90E1-4FB5-827E-44BE889F8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88322" y="5495573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B38D25-5261-45C4-A6C6-AC30BECB5B94}"/>
                    </a:ext>
                  </a:extLst>
                </p14:cNvPr>
                <p14:cNvContentPartPr/>
                <p14:nvPr/>
              </p14:nvContentPartPr>
              <p14:xfrm>
                <a:off x="4648522" y="5536613"/>
                <a:ext cx="18360" cy="2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B38D25-5261-45C4-A6C6-AC30BECB5B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39522" y="5527973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480DBD-3839-43C8-B3D1-2C0717A129FE}"/>
                    </a:ext>
                  </a:extLst>
                </p14:cNvPr>
                <p14:cNvContentPartPr/>
                <p14:nvPr/>
              </p14:nvContentPartPr>
              <p14:xfrm>
                <a:off x="4807642" y="5566493"/>
                <a:ext cx="23760" cy="69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480DBD-3839-43C8-B3D1-2C0717A129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9002" y="5557853"/>
                  <a:ext cx="41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5042CF-7838-412D-BF1B-41C3D3FA1B08}"/>
                    </a:ext>
                  </a:extLst>
                </p14:cNvPr>
                <p14:cNvContentPartPr/>
                <p14:nvPr/>
              </p14:nvContentPartPr>
              <p14:xfrm>
                <a:off x="5240002" y="5837213"/>
                <a:ext cx="2340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5042CF-7838-412D-BF1B-41C3D3FA1B0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31002" y="5828213"/>
                  <a:ext cx="4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447614-9429-44E1-A08F-181DA344CBA7}"/>
                    </a:ext>
                  </a:extLst>
                </p14:cNvPr>
                <p14:cNvContentPartPr/>
                <p14:nvPr/>
              </p14:nvContentPartPr>
              <p14:xfrm>
                <a:off x="3596242" y="4855133"/>
                <a:ext cx="65880" cy="55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447614-9429-44E1-A08F-181DA344CB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87602" y="4846493"/>
                  <a:ext cx="83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0821B0-0BF3-4579-B9BE-72DDAFAA9DDA}"/>
                    </a:ext>
                  </a:extLst>
                </p14:cNvPr>
                <p14:cNvContentPartPr/>
                <p14:nvPr/>
              </p14:nvContentPartPr>
              <p14:xfrm>
                <a:off x="4071082" y="5098853"/>
                <a:ext cx="34920" cy="2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0821B0-0BF3-4579-B9BE-72DDAFAA9D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62442" y="5089853"/>
                  <a:ext cx="5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FF6BDB-B465-4BE7-9FA5-89AA2073CE3E}"/>
                    </a:ext>
                  </a:extLst>
                </p14:cNvPr>
                <p14:cNvContentPartPr/>
                <p14:nvPr/>
              </p14:nvContentPartPr>
              <p14:xfrm>
                <a:off x="4351882" y="5178773"/>
                <a:ext cx="14760" cy="1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FF6BDB-B465-4BE7-9FA5-89AA2073CE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42882" y="5170133"/>
                  <a:ext cx="3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8BE0038-010D-471D-8753-A4EFD68E7B72}"/>
                    </a:ext>
                  </a:extLst>
                </p14:cNvPr>
                <p14:cNvContentPartPr/>
                <p14:nvPr/>
              </p14:nvContentPartPr>
              <p14:xfrm>
                <a:off x="4432162" y="5183813"/>
                <a:ext cx="10080" cy="1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8BE0038-010D-471D-8753-A4EFD68E7B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23522" y="5174813"/>
                  <a:ext cx="27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68258A-2D11-4B82-A499-44633ED3B46B}"/>
                    </a:ext>
                  </a:extLst>
                </p14:cNvPr>
                <p14:cNvContentPartPr/>
                <p14:nvPr/>
              </p14:nvContentPartPr>
              <p14:xfrm>
                <a:off x="4471762" y="5186693"/>
                <a:ext cx="309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68258A-2D11-4B82-A499-44633ED3B4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62762" y="5178053"/>
                  <a:ext cx="4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2EEF53-CBB3-4087-9D55-FD0B009D6D02}"/>
                    </a:ext>
                  </a:extLst>
                </p14:cNvPr>
                <p14:cNvContentPartPr/>
                <p14:nvPr/>
              </p14:nvContentPartPr>
              <p14:xfrm>
                <a:off x="4554202" y="5240333"/>
                <a:ext cx="39240" cy="2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2EEF53-CBB3-4087-9D55-FD0B009D6D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45562" y="5231333"/>
                  <a:ext cx="5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5C1A7D-DFEE-4378-A722-7C8E3F98917B}"/>
                    </a:ext>
                  </a:extLst>
                </p14:cNvPr>
                <p14:cNvContentPartPr/>
                <p14:nvPr/>
              </p14:nvContentPartPr>
              <p14:xfrm>
                <a:off x="4597402" y="5208293"/>
                <a:ext cx="18000" cy="2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5C1A7D-DFEE-4378-A722-7C8E3F9891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88762" y="5199653"/>
                  <a:ext cx="35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1A5845-25C2-42A4-B531-96734678319A}"/>
                    </a:ext>
                  </a:extLst>
                </p14:cNvPr>
                <p14:cNvContentPartPr/>
                <p14:nvPr/>
              </p14:nvContentPartPr>
              <p14:xfrm>
                <a:off x="4639162" y="5204693"/>
                <a:ext cx="32040" cy="2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1A5845-25C2-42A4-B531-9673467831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30522" y="5195693"/>
                  <a:ext cx="49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E9A887-6FF8-4CE6-9921-E9323D478F3A}"/>
                    </a:ext>
                  </a:extLst>
                </p14:cNvPr>
                <p14:cNvContentPartPr/>
                <p14:nvPr/>
              </p14:nvContentPartPr>
              <p14:xfrm>
                <a:off x="4692082" y="5185613"/>
                <a:ext cx="22680" cy="5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E9A887-6FF8-4CE6-9921-E9323D478F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83442" y="5176973"/>
                  <a:ext cx="40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45F665-F173-44CE-B3DF-572A95B11212}"/>
                    </a:ext>
                  </a:extLst>
                </p14:cNvPr>
                <p14:cNvContentPartPr/>
                <p14:nvPr/>
              </p14:nvContentPartPr>
              <p14:xfrm>
                <a:off x="4761562" y="5156453"/>
                <a:ext cx="28440" cy="2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45F665-F173-44CE-B3DF-572A95B112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52562" y="5147453"/>
                  <a:ext cx="4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8C0F38-399C-4400-8557-EC0BEB95116E}"/>
                    </a:ext>
                  </a:extLst>
                </p14:cNvPr>
                <p14:cNvContentPartPr/>
                <p14:nvPr/>
              </p14:nvContentPartPr>
              <p14:xfrm>
                <a:off x="4261162" y="5161493"/>
                <a:ext cx="26280" cy="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8C0F38-399C-4400-8557-EC0BEB9511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52522" y="5152493"/>
                  <a:ext cx="4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4B412B-3C4B-4C46-B738-23F8A32C863F}"/>
                    </a:ext>
                  </a:extLst>
                </p14:cNvPr>
                <p14:cNvContentPartPr/>
                <p14:nvPr/>
              </p14:nvContentPartPr>
              <p14:xfrm>
                <a:off x="4278442" y="5148533"/>
                <a:ext cx="5040" cy="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4B412B-3C4B-4C46-B738-23F8A32C86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69442" y="5139533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1C46F8-E2E8-4E15-B5F6-2E84C597FFF5}"/>
                    </a:ext>
                  </a:extLst>
                </p14:cNvPr>
                <p14:cNvContentPartPr/>
                <p14:nvPr/>
              </p14:nvContentPartPr>
              <p14:xfrm>
                <a:off x="4252522" y="5144213"/>
                <a:ext cx="11880" cy="2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1C46F8-E2E8-4E15-B5F6-2E84C597FF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43522" y="5135213"/>
                  <a:ext cx="29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F70CA7-79C6-4AFE-B484-61034CA5D20E}"/>
                    </a:ext>
                  </a:extLst>
                </p14:cNvPr>
                <p14:cNvContentPartPr/>
                <p14:nvPr/>
              </p14:nvContentPartPr>
              <p14:xfrm>
                <a:off x="4514242" y="5234933"/>
                <a:ext cx="31680" cy="3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F70CA7-79C6-4AFE-B484-61034CA5D20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05242" y="5225933"/>
                  <a:ext cx="4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4F5C9E-09C1-4478-A337-EB44F61370BF}"/>
                    </a:ext>
                  </a:extLst>
                </p14:cNvPr>
                <p14:cNvContentPartPr/>
                <p14:nvPr/>
              </p14:nvContentPartPr>
              <p14:xfrm>
                <a:off x="4489402" y="5245013"/>
                <a:ext cx="936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4F5C9E-09C1-4478-A337-EB44F61370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80402" y="5236373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234972-6ADE-426D-8C74-473A78B7DCB1}"/>
              </a:ext>
            </a:extLst>
          </p:cNvPr>
          <p:cNvGrpSpPr/>
          <p:nvPr/>
        </p:nvGrpSpPr>
        <p:grpSpPr>
          <a:xfrm>
            <a:off x="2916922" y="4401520"/>
            <a:ext cx="3550320" cy="2075760"/>
            <a:chOff x="2910802" y="4393973"/>
            <a:chExt cx="3550320" cy="20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1089BA-7FF6-4801-A6C1-E63CC6C7EF2D}"/>
                    </a:ext>
                  </a:extLst>
                </p14:cNvPr>
                <p14:cNvContentPartPr/>
                <p14:nvPr/>
              </p14:nvContentPartPr>
              <p14:xfrm>
                <a:off x="2923042" y="4393973"/>
                <a:ext cx="3386160" cy="807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1089BA-7FF6-4801-A6C1-E63CC6C7EF2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14402" y="4384973"/>
                  <a:ext cx="340380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F462EF-89D9-466D-B69C-B96D59322B01}"/>
                    </a:ext>
                  </a:extLst>
                </p14:cNvPr>
                <p14:cNvContentPartPr/>
                <p14:nvPr/>
              </p14:nvContentPartPr>
              <p14:xfrm>
                <a:off x="2910802" y="5557493"/>
                <a:ext cx="3550320" cy="9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F462EF-89D9-466D-B69C-B96D59322B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02162" y="5548493"/>
                  <a:ext cx="3567960" cy="9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0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4690C-C29F-4CB8-B86F-289E56BA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401A-5387-46C5-8337-79F4773B52B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4986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polar equation of the parabola whose focus is the pole and directrix is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401A-5387-46C5-8337-79F4773B5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4986751"/>
              </a:xfrm>
              <a:blipFill>
                <a:blip r:embed="rId3"/>
                <a:stretch>
                  <a:fillRect l="-3168" t="-4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D45E5B-D40A-4664-B603-60035D49C2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1285875"/>
            <a:ext cx="4089400" cy="40894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57154-B063-4039-836D-627C7B99A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9" y="1285461"/>
            <a:ext cx="4089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ED98-95FE-4470-A2C2-15CC9101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9E569-E873-4A05-B5F6-853111433A2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polar equation of the hyperbola with focus at pole and vertices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B9E569-E873-4A05-B5F6-85311143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3168" t="-4918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03D17-E151-4BC0-ABA7-A25F2D48A5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0" y="1285462"/>
            <a:ext cx="5774513" cy="4976648"/>
          </a:xfrm>
        </p:spPr>
        <p:txBody>
          <a:bodyPr anchor="b">
            <a:normAutofit/>
          </a:bodyPr>
          <a:lstStyle/>
          <a:p>
            <a:r>
              <a:rPr lang="en-US" dirty="0"/>
              <a:t>Continued on next slide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BD7112-DA19-49D5-975B-FA0D6A5D2DAC}"/>
              </a:ext>
            </a:extLst>
          </p:cNvPr>
          <p:cNvGrpSpPr/>
          <p:nvPr/>
        </p:nvGrpSpPr>
        <p:grpSpPr>
          <a:xfrm>
            <a:off x="3629533" y="4130190"/>
            <a:ext cx="1699200" cy="2319840"/>
            <a:chOff x="3654614" y="4113233"/>
            <a:chExt cx="1699200" cy="23198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2C1DBD-7627-4905-868E-407806C0D4B1}"/>
                </a:ext>
              </a:extLst>
            </p:cNvPr>
            <p:cNvGrpSpPr/>
            <p:nvPr/>
          </p:nvGrpSpPr>
          <p:grpSpPr>
            <a:xfrm>
              <a:off x="3654614" y="4113233"/>
              <a:ext cx="1699200" cy="1866960"/>
              <a:chOff x="3654614" y="4113233"/>
              <a:chExt cx="1699200" cy="186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1D8CCB1-410B-4E80-A059-06F4B7CF5A0C}"/>
                      </a:ext>
                    </a:extLst>
                  </p14:cNvPr>
                  <p14:cNvContentPartPr/>
                  <p14:nvPr/>
                </p14:nvContentPartPr>
                <p14:xfrm>
                  <a:off x="4394054" y="4113233"/>
                  <a:ext cx="57600" cy="18669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1D8CCB1-410B-4E80-A059-06F4B7CF5A0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385414" y="4104233"/>
                    <a:ext cx="75240" cy="18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1131A0A3-B964-4D22-886A-300D97CA0778}"/>
                      </a:ext>
                    </a:extLst>
                  </p14:cNvPr>
                  <p14:cNvContentPartPr/>
                  <p14:nvPr/>
                </p14:nvContentPartPr>
                <p14:xfrm>
                  <a:off x="3654614" y="4508513"/>
                  <a:ext cx="1699200" cy="71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1131A0A3-B964-4D22-886A-300D97CA077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645974" y="4499513"/>
                    <a:ext cx="171684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2B956E7-1905-4779-95C8-A14D229FEFF1}"/>
                      </a:ext>
                    </a:extLst>
                  </p14:cNvPr>
                  <p14:cNvContentPartPr/>
                  <p14:nvPr/>
                </p14:nvContentPartPr>
                <p14:xfrm>
                  <a:off x="4287854" y="4765193"/>
                  <a:ext cx="261000" cy="406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2B956E7-1905-4779-95C8-A14D229FEFF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279214" y="4756553"/>
                    <a:ext cx="27864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709961-E586-49AD-B840-DD675C792741}"/>
                </a:ext>
              </a:extLst>
            </p:cNvPr>
            <p:cNvGrpSpPr/>
            <p:nvPr/>
          </p:nvGrpSpPr>
          <p:grpSpPr>
            <a:xfrm>
              <a:off x="4344374" y="5000273"/>
              <a:ext cx="211320" cy="253800"/>
              <a:chOff x="4344374" y="5000273"/>
              <a:chExt cx="211320" cy="25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54A6E386-40D4-4321-AE20-0566F48EF3CD}"/>
                      </a:ext>
                    </a:extLst>
                  </p14:cNvPr>
                  <p14:cNvContentPartPr/>
                  <p14:nvPr/>
                </p14:nvContentPartPr>
                <p14:xfrm>
                  <a:off x="4344374" y="5000273"/>
                  <a:ext cx="195480" cy="36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54A6E386-40D4-4321-AE20-0566F48EF3C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335374" y="4991273"/>
                    <a:ext cx="21312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834BD54-62CC-45FE-A911-985798356D38}"/>
                      </a:ext>
                    </a:extLst>
                  </p14:cNvPr>
                  <p14:cNvContentPartPr/>
                  <p14:nvPr/>
                </p14:nvContentPartPr>
                <p14:xfrm>
                  <a:off x="4344734" y="5222753"/>
                  <a:ext cx="210960" cy="313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834BD54-62CC-45FE-A911-985798356D3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35734" y="5214113"/>
                    <a:ext cx="228600" cy="48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A9D49E-5314-4385-B37C-38EE1DDEFF8F}"/>
                    </a:ext>
                  </a:extLst>
                </p14:cNvPr>
                <p14:cNvContentPartPr/>
                <p14:nvPr/>
              </p14:nvContentPartPr>
              <p14:xfrm>
                <a:off x="4337174" y="5470073"/>
                <a:ext cx="19908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A9D49E-5314-4385-B37C-38EE1DDEFF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8534" y="5461073"/>
                  <a:ext cx="216720" cy="33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EED2E5-F994-4D2E-8482-9D74F64B85D4}"/>
                </a:ext>
              </a:extLst>
            </p:cNvPr>
            <p:cNvGrpSpPr/>
            <p:nvPr/>
          </p:nvGrpSpPr>
          <p:grpSpPr>
            <a:xfrm>
              <a:off x="4262654" y="5675993"/>
              <a:ext cx="329040" cy="757080"/>
              <a:chOff x="4262654" y="5675993"/>
              <a:chExt cx="329040" cy="75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C88EC629-84F7-4EDF-B4E5-B24C70BB43AB}"/>
                      </a:ext>
                    </a:extLst>
                  </p14:cNvPr>
                  <p14:cNvContentPartPr/>
                  <p14:nvPr/>
                </p14:nvContentPartPr>
                <p14:xfrm>
                  <a:off x="4321694" y="5675993"/>
                  <a:ext cx="245520" cy="151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C88EC629-84F7-4EDF-B4E5-B24C70BB43A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13054" y="5666993"/>
                    <a:ext cx="26316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F9A73F6-301B-42F4-A47E-FF20DCC82734}"/>
                      </a:ext>
                    </a:extLst>
                  </p14:cNvPr>
                  <p14:cNvContentPartPr/>
                  <p14:nvPr/>
                </p14:nvContentPartPr>
                <p14:xfrm>
                  <a:off x="4330334" y="5831513"/>
                  <a:ext cx="246600" cy="306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F9A73F6-301B-42F4-A47E-FF20DCC8273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21334" y="5822873"/>
                    <a:ext cx="26424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FC43A63-D262-48EF-BEF3-5E21FDC3E51C}"/>
                      </a:ext>
                    </a:extLst>
                  </p14:cNvPr>
                  <p14:cNvContentPartPr/>
                  <p14:nvPr/>
                </p14:nvContentPartPr>
                <p14:xfrm>
                  <a:off x="4420694" y="5928353"/>
                  <a:ext cx="46800" cy="5047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FC43A63-D262-48EF-BEF3-5E21FDC3E51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411694" y="5919353"/>
                    <a:ext cx="64440" cy="52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59ADE58-6C86-48D1-900B-BAEC0F6871D1}"/>
                      </a:ext>
                    </a:extLst>
                  </p14:cNvPr>
                  <p14:cNvContentPartPr/>
                  <p14:nvPr/>
                </p14:nvContentPartPr>
                <p14:xfrm>
                  <a:off x="4305854" y="6024113"/>
                  <a:ext cx="272520" cy="27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59ADE58-6C86-48D1-900B-BAEC0F6871D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296854" y="6015113"/>
                    <a:ext cx="29016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4014F48-B378-4B32-A715-2EC859D41D40}"/>
                      </a:ext>
                    </a:extLst>
                  </p14:cNvPr>
                  <p14:cNvContentPartPr/>
                  <p14:nvPr/>
                </p14:nvContentPartPr>
                <p14:xfrm>
                  <a:off x="4284614" y="6177473"/>
                  <a:ext cx="264240" cy="676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4014F48-B378-4B32-A715-2EC859D41D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275974" y="6168473"/>
                    <a:ext cx="28188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298A9F4-2E03-47EE-AF69-4571A3C4E6D2}"/>
                      </a:ext>
                    </a:extLst>
                  </p14:cNvPr>
                  <p14:cNvContentPartPr/>
                  <p14:nvPr/>
                </p14:nvContentPartPr>
                <p14:xfrm>
                  <a:off x="4262654" y="6327233"/>
                  <a:ext cx="329040" cy="34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298A9F4-2E03-47EE-AF69-4571A3C4E6D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254014" y="6318233"/>
                    <a:ext cx="346680" cy="52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08C475-C6EA-4651-8143-0031F41BE380}"/>
              </a:ext>
            </a:extLst>
          </p:cNvPr>
          <p:cNvGrpSpPr/>
          <p:nvPr/>
        </p:nvGrpSpPr>
        <p:grpSpPr>
          <a:xfrm>
            <a:off x="3383770" y="4077469"/>
            <a:ext cx="2139840" cy="2618640"/>
            <a:chOff x="3383770" y="4077469"/>
            <a:chExt cx="2139840" cy="26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F35C8B-A358-4C42-AADC-ED0425F266B1}"/>
                    </a:ext>
                  </a:extLst>
                </p14:cNvPr>
                <p14:cNvContentPartPr/>
                <p14:nvPr/>
              </p14:nvContentPartPr>
              <p14:xfrm>
                <a:off x="4325530" y="4709269"/>
                <a:ext cx="158760" cy="14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F35C8B-A358-4C42-AADC-ED0425F266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16530" y="4700629"/>
                  <a:ext cx="17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7C4736-EFB2-4E3D-AA58-C040BEBAED0A}"/>
                    </a:ext>
                  </a:extLst>
                </p14:cNvPr>
                <p14:cNvContentPartPr/>
                <p14:nvPr/>
              </p14:nvContentPartPr>
              <p14:xfrm>
                <a:off x="4336690" y="6293269"/>
                <a:ext cx="186480" cy="12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7C4736-EFB2-4E3D-AA58-C040BEBAED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8050" y="6284629"/>
                  <a:ext cx="204120" cy="14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C28AEF-F27A-4F60-B9C7-1AEC85789423}"/>
                </a:ext>
              </a:extLst>
            </p:cNvPr>
            <p:cNvGrpSpPr/>
            <p:nvPr/>
          </p:nvGrpSpPr>
          <p:grpSpPr>
            <a:xfrm>
              <a:off x="5333170" y="4077469"/>
              <a:ext cx="190440" cy="187200"/>
              <a:chOff x="5333170" y="4077469"/>
              <a:chExt cx="190440" cy="18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93473B7-8A81-48CC-AE07-8323943C5676}"/>
                      </a:ext>
                    </a:extLst>
                  </p14:cNvPr>
                  <p14:cNvContentPartPr/>
                  <p14:nvPr/>
                </p14:nvContentPartPr>
                <p14:xfrm>
                  <a:off x="5506690" y="4077469"/>
                  <a:ext cx="16920" cy="194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93473B7-8A81-48CC-AE07-8323943C567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498050" y="4068829"/>
                    <a:ext cx="345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7EB1BBA-A372-49CC-892A-D79E4BED48DE}"/>
                      </a:ext>
                    </a:extLst>
                  </p14:cNvPr>
                  <p14:cNvContentPartPr/>
                  <p14:nvPr/>
                </p14:nvContentPartPr>
                <p14:xfrm>
                  <a:off x="5333170" y="4141189"/>
                  <a:ext cx="113760" cy="1234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7EB1BBA-A372-49CC-892A-D79E4BED48D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324530" y="4132189"/>
                    <a:ext cx="131400" cy="141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9349851-D3B5-46CF-B506-F1937AB85443}"/>
                </a:ext>
              </a:extLst>
            </p:cNvPr>
            <p:cNvGrpSpPr/>
            <p:nvPr/>
          </p:nvGrpSpPr>
          <p:grpSpPr>
            <a:xfrm>
              <a:off x="4816570" y="4340269"/>
              <a:ext cx="408240" cy="306360"/>
              <a:chOff x="4816570" y="4340269"/>
              <a:chExt cx="408240" cy="30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14F2963-9100-4726-A26D-D52B93DF48FD}"/>
                      </a:ext>
                    </a:extLst>
                  </p14:cNvPr>
                  <p14:cNvContentPartPr/>
                  <p14:nvPr/>
                </p14:nvContentPartPr>
                <p14:xfrm>
                  <a:off x="5037610" y="4340269"/>
                  <a:ext cx="187200" cy="138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14F2963-9100-4726-A26D-D52B93DF48F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28970" y="4331269"/>
                    <a:ext cx="20484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7ADBFD9-C906-4868-AF6A-B4A9CC67E740}"/>
                      </a:ext>
                    </a:extLst>
                  </p14:cNvPr>
                  <p14:cNvContentPartPr/>
                  <p14:nvPr/>
                </p14:nvContentPartPr>
                <p14:xfrm>
                  <a:off x="4816570" y="4521709"/>
                  <a:ext cx="181440" cy="124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7ADBFD9-C906-4868-AF6A-B4A9CC67E74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807930" y="4512709"/>
                    <a:ext cx="199080" cy="142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A2999D-68BF-44C7-A0B1-0CBBFD50C4AA}"/>
                    </a:ext>
                  </a:extLst>
                </p14:cNvPr>
                <p14:cNvContentPartPr/>
                <p14:nvPr/>
              </p14:nvContentPartPr>
              <p14:xfrm>
                <a:off x="4527130" y="4698109"/>
                <a:ext cx="217800" cy="10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A2999D-68BF-44C7-A0B1-0CBBFD50C4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18130" y="4689109"/>
                  <a:ext cx="235440" cy="122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060C29-2EAE-4258-B928-1D20041DDFDE}"/>
                </a:ext>
              </a:extLst>
            </p:cNvPr>
            <p:cNvGrpSpPr/>
            <p:nvPr/>
          </p:nvGrpSpPr>
          <p:grpSpPr>
            <a:xfrm>
              <a:off x="3972730" y="4752469"/>
              <a:ext cx="382320" cy="91440"/>
              <a:chOff x="3972730" y="4752469"/>
              <a:chExt cx="382320" cy="9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ECDAF0E-7555-4FFE-94A0-8A5E63656D2C}"/>
                      </a:ext>
                    </a:extLst>
                  </p14:cNvPr>
                  <p14:cNvContentPartPr/>
                  <p14:nvPr/>
                </p14:nvContentPartPr>
                <p14:xfrm>
                  <a:off x="4328050" y="4829509"/>
                  <a:ext cx="27000" cy="14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ECDAF0E-7555-4FFE-94A0-8A5E63656D2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319410" y="4820869"/>
                    <a:ext cx="4464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01AB9ED-B95D-409F-8506-7E830BE76301}"/>
                      </a:ext>
                    </a:extLst>
                  </p14:cNvPr>
                  <p14:cNvContentPartPr/>
                  <p14:nvPr/>
                </p14:nvContentPartPr>
                <p14:xfrm>
                  <a:off x="3972730" y="4752469"/>
                  <a:ext cx="241920" cy="730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01AB9ED-B95D-409F-8506-7E830BE7630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64090" y="4743829"/>
                    <a:ext cx="25956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7BA117-3E49-4FE1-9A59-A843C2DBC7FB}"/>
                    </a:ext>
                  </a:extLst>
                </p14:cNvPr>
                <p14:cNvContentPartPr/>
                <p14:nvPr/>
              </p14:nvContentPartPr>
              <p14:xfrm>
                <a:off x="3621010" y="4421269"/>
                <a:ext cx="217800" cy="26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7BA117-3E49-4FE1-9A59-A843C2DBC7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2370" y="4412269"/>
                  <a:ext cx="235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EB308B-B037-4ECA-999E-C0DFEE18A437}"/>
                    </a:ext>
                  </a:extLst>
                </p14:cNvPr>
                <p14:cNvContentPartPr/>
                <p14:nvPr/>
              </p14:nvContentPartPr>
              <p14:xfrm>
                <a:off x="3383770" y="4182949"/>
                <a:ext cx="29520" cy="5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EB308B-B037-4ECA-999E-C0DFEE18A4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4770" y="4173949"/>
                  <a:ext cx="47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78FACB-0A61-48FA-BBCE-1E5804F74CC7}"/>
                    </a:ext>
                  </a:extLst>
                </p14:cNvPr>
                <p14:cNvContentPartPr/>
                <p14:nvPr/>
              </p14:nvContentPartPr>
              <p14:xfrm>
                <a:off x="5171530" y="6618349"/>
                <a:ext cx="16920" cy="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78FACB-0A61-48FA-BBCE-1E5804F74C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62890" y="6609349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E40727-F634-40FE-9B52-A82658035B11}"/>
                    </a:ext>
                  </a:extLst>
                </p14:cNvPr>
                <p14:cNvContentPartPr/>
                <p14:nvPr/>
              </p14:nvContentPartPr>
              <p14:xfrm>
                <a:off x="4969570" y="6494869"/>
                <a:ext cx="24120" cy="1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E40727-F634-40FE-9B52-A82658035B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60570" y="6486229"/>
                  <a:ext cx="41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2A7543-031C-4DE4-BE34-605AB0F0F61B}"/>
                    </a:ext>
                  </a:extLst>
                </p14:cNvPr>
                <p14:cNvContentPartPr/>
                <p14:nvPr/>
              </p14:nvContentPartPr>
              <p14:xfrm>
                <a:off x="4453690" y="6383269"/>
                <a:ext cx="3182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2A7543-031C-4DE4-BE34-605AB0F0F6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44690" y="6374629"/>
                  <a:ext cx="335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39CDD9-912F-4F44-A10D-18EB2B042390}"/>
                    </a:ext>
                  </a:extLst>
                </p14:cNvPr>
                <p14:cNvContentPartPr/>
                <p14:nvPr/>
              </p14:nvContentPartPr>
              <p14:xfrm>
                <a:off x="3974170" y="6401629"/>
                <a:ext cx="276840" cy="105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39CDD9-912F-4F44-A10D-18EB2B0423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65170" y="6392629"/>
                  <a:ext cx="294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B70248-D419-4C40-AB33-58745499D154}"/>
                    </a:ext>
                  </a:extLst>
                </p14:cNvPr>
                <p14:cNvContentPartPr/>
                <p14:nvPr/>
              </p14:nvContentPartPr>
              <p14:xfrm>
                <a:off x="3673930" y="6559669"/>
                <a:ext cx="178200" cy="13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B70248-D419-4C40-AB33-58745499D1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65290" y="6551029"/>
                  <a:ext cx="1958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470845-5435-4D9F-B993-B3AE6740D758}"/>
              </a:ext>
            </a:extLst>
          </p:cNvPr>
          <p:cNvGrpSpPr/>
          <p:nvPr/>
        </p:nvGrpSpPr>
        <p:grpSpPr>
          <a:xfrm>
            <a:off x="4313650" y="5388105"/>
            <a:ext cx="1046160" cy="430560"/>
            <a:chOff x="4313650" y="5388105"/>
            <a:chExt cx="10461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53EED6-AED2-4BA1-AF21-085C418450B2}"/>
                    </a:ext>
                  </a:extLst>
                </p14:cNvPr>
                <p14:cNvContentPartPr/>
                <p14:nvPr/>
              </p14:nvContentPartPr>
              <p14:xfrm>
                <a:off x="4313650" y="5638305"/>
                <a:ext cx="166680" cy="18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53EED6-AED2-4BA1-AF21-085C418450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05010" y="5629305"/>
                  <a:ext cx="184320" cy="19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64B7087-0C46-4409-AE98-1F841CEC0FA1}"/>
                </a:ext>
              </a:extLst>
            </p:cNvPr>
            <p:cNvGrpSpPr/>
            <p:nvPr/>
          </p:nvGrpSpPr>
          <p:grpSpPr>
            <a:xfrm>
              <a:off x="4673650" y="5388105"/>
              <a:ext cx="686160" cy="317880"/>
              <a:chOff x="4673650" y="5388105"/>
              <a:chExt cx="686160" cy="317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87AEB1E-519B-49F3-B4C1-1797EE53D851}"/>
                      </a:ext>
                    </a:extLst>
                  </p14:cNvPr>
                  <p14:cNvContentPartPr/>
                  <p14:nvPr/>
                </p14:nvContentPartPr>
                <p14:xfrm>
                  <a:off x="4673650" y="5595465"/>
                  <a:ext cx="71280" cy="1105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87AEB1E-519B-49F3-B4C1-1797EE53D85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665010" y="5586465"/>
                    <a:ext cx="8892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5AC323E-FD2B-4FAF-81DA-C0821F277A43}"/>
                      </a:ext>
                    </a:extLst>
                  </p14:cNvPr>
                  <p14:cNvContentPartPr/>
                  <p14:nvPr/>
                </p14:nvContentPartPr>
                <p14:xfrm>
                  <a:off x="4831330" y="5613465"/>
                  <a:ext cx="123120" cy="856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5AC323E-FD2B-4FAF-81DA-C0821F277A4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22690" y="5604825"/>
                    <a:ext cx="14076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EC49AA40-5BD0-42D2-85B7-7E75622234C4}"/>
                      </a:ext>
                    </a:extLst>
                  </p14:cNvPr>
                  <p14:cNvContentPartPr/>
                  <p14:nvPr/>
                </p14:nvContentPartPr>
                <p14:xfrm>
                  <a:off x="4977850" y="5545065"/>
                  <a:ext cx="71280" cy="1195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EC49AA40-5BD0-42D2-85B7-7E75622234C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968850" y="5536425"/>
                    <a:ext cx="8892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A8DFF59-0BA9-4334-A8CA-E2DE930DBC94}"/>
                      </a:ext>
                    </a:extLst>
                  </p14:cNvPr>
                  <p14:cNvContentPartPr/>
                  <p14:nvPr/>
                </p14:nvContentPartPr>
                <p14:xfrm>
                  <a:off x="5088730" y="5388105"/>
                  <a:ext cx="82440" cy="1875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A8DFF59-0BA9-4334-A8CA-E2DE930DBC9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079730" y="5379465"/>
                    <a:ext cx="10008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1EDF580-8E56-4A08-A74A-5BC0493ED048}"/>
                      </a:ext>
                    </a:extLst>
                  </p14:cNvPr>
                  <p14:cNvContentPartPr/>
                  <p14:nvPr/>
                </p14:nvContentPartPr>
                <p14:xfrm>
                  <a:off x="5063890" y="5481705"/>
                  <a:ext cx="134640" cy="612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1EDF580-8E56-4A08-A74A-5BC0493ED04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54890" y="5472705"/>
                    <a:ext cx="15228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C92F679-4DC0-401C-A504-2F9CE6B289D4}"/>
                      </a:ext>
                    </a:extLst>
                  </p14:cNvPr>
                  <p14:cNvContentPartPr/>
                  <p14:nvPr/>
                </p14:nvContentPartPr>
                <p14:xfrm>
                  <a:off x="5216890" y="5477745"/>
                  <a:ext cx="97920" cy="928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C92F679-4DC0-401C-A504-2F9CE6B289D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207890" y="5468745"/>
                    <a:ext cx="115560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5FBFFBE-7B24-4C28-A0A5-2CDECF379FF3}"/>
                      </a:ext>
                    </a:extLst>
                  </p14:cNvPr>
                  <p14:cNvContentPartPr/>
                  <p14:nvPr/>
                </p14:nvContentPartPr>
                <p14:xfrm>
                  <a:off x="5332090" y="5419785"/>
                  <a:ext cx="27720" cy="957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5FBFFBE-7B24-4C28-A0A5-2CDECF379FF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323450" y="5410785"/>
                    <a:ext cx="45360" cy="113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C9AD3C8-7C9D-4237-B708-7BC2ED0E4F2E}"/>
              </a:ext>
            </a:extLst>
          </p:cNvPr>
          <p:cNvGrpSpPr/>
          <p:nvPr/>
        </p:nvGrpSpPr>
        <p:grpSpPr>
          <a:xfrm>
            <a:off x="3657730" y="4558901"/>
            <a:ext cx="716400" cy="1811160"/>
            <a:chOff x="3657730" y="4558901"/>
            <a:chExt cx="716400" cy="181116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F0E4F1D-AC73-4561-86A6-BB885B1BB5CF}"/>
                </a:ext>
              </a:extLst>
            </p:cNvPr>
            <p:cNvGrpSpPr/>
            <p:nvPr/>
          </p:nvGrpSpPr>
          <p:grpSpPr>
            <a:xfrm>
              <a:off x="3723610" y="5724221"/>
              <a:ext cx="550080" cy="645840"/>
              <a:chOff x="3723610" y="5724221"/>
              <a:chExt cx="550080" cy="64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BB5C14AC-749E-40E0-AA29-79C8D9D6A7EA}"/>
                      </a:ext>
                    </a:extLst>
                  </p14:cNvPr>
                  <p14:cNvContentPartPr/>
                  <p14:nvPr/>
                </p14:nvContentPartPr>
                <p14:xfrm>
                  <a:off x="4059490" y="5724221"/>
                  <a:ext cx="214200" cy="64584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BB5C14AC-749E-40E0-AA29-79C8D9D6A7E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050490" y="5715221"/>
                    <a:ext cx="231840" cy="66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7414349-47CD-4A52-BEB4-CC2BD36DD61D}"/>
                      </a:ext>
                    </a:extLst>
                  </p14:cNvPr>
                  <p14:cNvContentPartPr/>
                  <p14:nvPr/>
                </p14:nvContentPartPr>
                <p14:xfrm>
                  <a:off x="3723610" y="6014021"/>
                  <a:ext cx="237600" cy="1288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7414349-47CD-4A52-BEB4-CC2BD36DD61D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714610" y="6005021"/>
                    <a:ext cx="255240" cy="146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3D53DFB-99E2-43BB-A791-BCC7D7B08233}"/>
                </a:ext>
              </a:extLst>
            </p:cNvPr>
            <p:cNvGrpSpPr/>
            <p:nvPr/>
          </p:nvGrpSpPr>
          <p:grpSpPr>
            <a:xfrm>
              <a:off x="3657730" y="4558901"/>
              <a:ext cx="716400" cy="1131480"/>
              <a:chOff x="3657730" y="4558901"/>
              <a:chExt cx="716400" cy="113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BC808B75-5028-475E-AB90-75A5865798DF}"/>
                      </a:ext>
                    </a:extLst>
                  </p14:cNvPr>
                  <p14:cNvContentPartPr/>
                  <p14:nvPr/>
                </p14:nvContentPartPr>
                <p14:xfrm>
                  <a:off x="4023130" y="4558901"/>
                  <a:ext cx="351000" cy="11314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BC808B75-5028-475E-AB90-75A5865798D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14130" y="4550261"/>
                    <a:ext cx="368640" cy="11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61329D9-C13E-41EA-A423-A249E7843C8C}"/>
                      </a:ext>
                    </a:extLst>
                  </p14:cNvPr>
                  <p14:cNvContentPartPr/>
                  <p14:nvPr/>
                </p14:nvContentPartPr>
                <p14:xfrm>
                  <a:off x="3657730" y="5015021"/>
                  <a:ext cx="213480" cy="1573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61329D9-C13E-41EA-A423-A249E7843C8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649090" y="5006021"/>
                    <a:ext cx="231120" cy="174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780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9D2F-14D0-40B7-B6BF-A9538BF5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7-09 </a:t>
            </a:r>
            <a:r>
              <a:rPr lang="en-US" b="1" dirty="0"/>
              <a:t>Polar Graphs of Conics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6265D-3F6F-4067-8F3B-1E7CE621B8D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1"/>
                <a:ext cx="5774514" cy="471852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Plug in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find </a:t>
                </a:r>
                <a:r>
                  <a:rPr lang="en-US" i="1" dirty="0">
                    <a:solidFill>
                      <a:schemeClr val="tx1"/>
                    </a:solidFill>
                  </a:rPr>
                  <a:t>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6265D-3F6F-4067-8F3B-1E7CE621B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1"/>
                <a:ext cx="5774514" cy="4718523"/>
              </a:xfrm>
              <a:blipFill>
                <a:blip r:embed="rId3"/>
                <a:stretch>
                  <a:fillRect l="-3168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E0573-8882-4C6D-802C-E836D7C4A9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70143" y="1285462"/>
            <a:ext cx="4798340" cy="4089124"/>
          </a:xfrm>
        </p:spPr>
        <p:txBody>
          <a:bodyPr/>
          <a:lstStyle/>
          <a:p>
            <a:r>
              <a:rPr lang="en-US" dirty="0"/>
              <a:t>Write final equation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EF4D5-18BF-41F2-B3A9-C1F67B7E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05" y="2317350"/>
            <a:ext cx="4549715" cy="45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7886-78B6-4781-AC57-430B0106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7-01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DE8D5-D342-4C0E-82EE-BE9A5EA7791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85462"/>
                <a:ext cx="5774514" cy="557253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Angle between Two Lines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sz="2600" b="0" dirty="0"/>
                  <a:t> (linear pair)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=180°−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sz="2600" dirty="0"/>
                  <a:t> (triangle sum)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=180°−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6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=180°−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180°−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/>
                  <a:t> (vertical angles)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DE8D5-D342-4C0E-82EE-BE9A5EA77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85462"/>
                <a:ext cx="5774514" cy="5572538"/>
              </a:xfrm>
              <a:blipFill>
                <a:blip r:embed="rId2"/>
                <a:stretch>
                  <a:fillRect l="-3590" t="-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B9BE22-1AD6-43B6-9C75-F4DB5D43888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19" y="1306512"/>
            <a:ext cx="3543300" cy="4048125"/>
          </a:xfrm>
        </p:spPr>
      </p:pic>
    </p:spTree>
    <p:extLst>
      <p:ext uri="{BB962C8B-B14F-4D97-AF65-F5344CB8AC3E}">
        <p14:creationId xmlns:p14="http://schemas.microsoft.com/office/powerpoint/2010/main" val="33535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Impact-Cambria">
      <a:majorFont>
        <a:latin typeface="Impact"/>
        <a:ea typeface=""/>
        <a:cs typeface=""/>
      </a:majorFont>
      <a:minorFont>
        <a:latin typeface="Cambri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4961</TotalTime>
  <Words>5026</Words>
  <Application>Microsoft Office PowerPoint</Application>
  <PresentationFormat>Widescreen</PresentationFormat>
  <Paragraphs>957</Paragraphs>
  <Slides>85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Arial</vt:lpstr>
      <vt:lpstr>Calibri</vt:lpstr>
      <vt:lpstr>Cambria</vt:lpstr>
      <vt:lpstr>Cambria Math</vt:lpstr>
      <vt:lpstr>Comic Sans MS</vt:lpstr>
      <vt:lpstr>Impact</vt:lpstr>
      <vt:lpstr>Wingdings</vt:lpstr>
      <vt:lpstr>Main Event</vt:lpstr>
      <vt:lpstr>Analytic Geometry and Conic Sections</vt:lpstr>
      <vt:lpstr>PowerPoint Presentation</vt:lpstr>
      <vt:lpstr>7-01 Lines</vt:lpstr>
      <vt:lpstr>7-01 Lines</vt:lpstr>
      <vt:lpstr>7-01 Lines</vt:lpstr>
      <vt:lpstr>7-01 Lines</vt:lpstr>
      <vt:lpstr>7-01 Lines</vt:lpstr>
      <vt:lpstr>7-01 Lines</vt:lpstr>
      <vt:lpstr>7-01 Lines</vt:lpstr>
      <vt:lpstr>7-01 Lines</vt:lpstr>
      <vt:lpstr>7-01 Lines</vt:lpstr>
      <vt:lpstr>7-01 Lines</vt:lpstr>
      <vt:lpstr>7-01 Lines</vt:lpstr>
      <vt:lpstr>7-02 Parabolas</vt:lpstr>
      <vt:lpstr>7-02 Parabolas</vt:lpstr>
      <vt:lpstr>7-02 Parabolas</vt:lpstr>
      <vt:lpstr>7-02 Parabolas</vt:lpstr>
      <vt:lpstr>7-02 Parabolas</vt:lpstr>
      <vt:lpstr>7-02 Parabolas</vt:lpstr>
      <vt:lpstr>7-02 Parabolas</vt:lpstr>
      <vt:lpstr>7-02 Parabolas</vt:lpstr>
      <vt:lpstr>7-03 Ellipses and Circles</vt:lpstr>
      <vt:lpstr>7-03 Ellipses and Circles</vt:lpstr>
      <vt:lpstr>7-03 Ellipses and Circles</vt:lpstr>
      <vt:lpstr>7-03 Ellipses and Circles</vt:lpstr>
      <vt:lpstr>7-03 Ellipses and Circles</vt:lpstr>
      <vt:lpstr>7-03 Ellipses and Circles</vt:lpstr>
      <vt:lpstr>7-03 Ellipses and Circles</vt:lpstr>
      <vt:lpstr>7-03 Ellipses and Circles</vt:lpstr>
      <vt:lpstr>7-03 Ellipses and Circles</vt:lpstr>
      <vt:lpstr>7-04 Hyperbolas</vt:lpstr>
      <vt:lpstr>7-04 Hyperbolas</vt:lpstr>
      <vt:lpstr>7-04 Hyperbolas</vt:lpstr>
      <vt:lpstr>7-04 Hyperbolas</vt:lpstr>
      <vt:lpstr>7-04 Hyperbolas</vt:lpstr>
      <vt:lpstr>7-04 Hyperbolas</vt:lpstr>
      <vt:lpstr>7-04 Hyperbolas</vt:lpstr>
      <vt:lpstr>7-04 Hyperbolas</vt:lpstr>
      <vt:lpstr>7-04 Hyperbolas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7-05 Rotated Conics</vt:lpstr>
      <vt:lpstr>7-06 Parametric Equations</vt:lpstr>
      <vt:lpstr>7-06 Parametric Equations</vt:lpstr>
      <vt:lpstr>7-06 Parametric Equations</vt:lpstr>
      <vt:lpstr>7-06 Parametric Equations</vt:lpstr>
      <vt:lpstr>7-06 Parametric Equations</vt:lpstr>
      <vt:lpstr>7-06 Parametric Equations</vt:lpstr>
      <vt:lpstr>7-06 Parametric Equations</vt:lpstr>
      <vt:lpstr>7-07 Polar Coordinates</vt:lpstr>
      <vt:lpstr>7-07 Polar Coordinates</vt:lpstr>
      <vt:lpstr>7-07 Polar Coordinates</vt:lpstr>
      <vt:lpstr>7-07 Polar Coordinates</vt:lpstr>
      <vt:lpstr>7-07 Polar Coordinates</vt:lpstr>
      <vt:lpstr>7-07 Polar Coordinates</vt:lpstr>
      <vt:lpstr>7-07 Polar Coordinates</vt:lpstr>
      <vt:lpstr>7-07 Polar Coordinates</vt:lpstr>
      <vt:lpstr>7-07 Polar Coordinates</vt:lpstr>
      <vt:lpstr>7-08 Graphs of Polar Equations</vt:lpstr>
      <vt:lpstr>7-08 Graphs of Polar Equations</vt:lpstr>
      <vt:lpstr>7-08 Graphs of Polar Equations</vt:lpstr>
      <vt:lpstr>7-08 Graphs of Polar Equations</vt:lpstr>
      <vt:lpstr>7-08 Graphs of Polar Equations</vt:lpstr>
      <vt:lpstr>7-08 Graphs of Polar Equations</vt:lpstr>
      <vt:lpstr>7-08 Graphs of Polar Equations</vt:lpstr>
      <vt:lpstr>7-09 Polar Graphs of Conics</vt:lpstr>
      <vt:lpstr>7-09 Polar Graphs of Conics</vt:lpstr>
      <vt:lpstr>7-09 Polar Graphs of Conics</vt:lpstr>
      <vt:lpstr>7-09 Polar Graphs of Conics</vt:lpstr>
      <vt:lpstr>7-09 Polar Graphs of Conics</vt:lpstr>
      <vt:lpstr>7-09 Polar Graphs of Conics</vt:lpstr>
      <vt:lpstr>7-09 Polar Graphs of Conics</vt:lpstr>
      <vt:lpstr>7-09 Polar Graphs of Conics</vt:lpstr>
      <vt:lpstr>7-09 Polar Graphs of Conics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Topics in Analytic Geometry</dc:title>
  <dc:creator>Richard Wright</dc:creator>
  <cp:lastModifiedBy>Richard Wright</cp:lastModifiedBy>
  <cp:revision>136</cp:revision>
  <dcterms:created xsi:type="dcterms:W3CDTF">2020-03-24T13:19:56Z</dcterms:created>
  <dcterms:modified xsi:type="dcterms:W3CDTF">2025-01-24T17:46:43Z</dcterms:modified>
</cp:coreProperties>
</file>